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7B124D-DB8B-474F-BE0B-42A42DD656E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225022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86AB-16F2-4E84-AD59-01EDA2B7B0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BDE65-AB2E-4C63-89AD-62C2688558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A242D-C58F-427C-B157-9A2C076AC6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08C28-084F-4F19-AD8C-EAA79A9B3F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D3BE2-651D-4B77-AFC2-4AE3039E75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D2772-0E4E-472D-BC59-51B873AC6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1C912-28ED-4C6C-9401-78A066AE89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F1B60-3E9E-4F1B-9C2C-69368309F5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7914E-F49B-466D-ADEA-EFA66AC4B2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53186-E86B-4183-B341-148F2E99FB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8CF6A-FD27-475E-B4EB-63371FE751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502AE13-4863-4364-9C53-9E973C186E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мая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49225"/>
            <a:ext cx="494823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ма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 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 </a:t>
            </a:r>
            <a:r>
              <a:rPr lang="kk-KZ" sz="1100" dirty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19-21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34-36</a:t>
            </a:r>
            <a:r>
              <a:rPr lang="ru-RU" sz="1100" dirty="0">
                <a:solidFill>
                  <a:schemeClr val="tx1"/>
                </a:solidFill>
              </a:rPr>
              <a:t> </a:t>
            </a:r>
            <a:r>
              <a:rPr lang="ru-RU" sz="1100" dirty="0" smtClean="0">
                <a:solidFill>
                  <a:schemeClr val="tx1"/>
                </a:solidFill>
              </a:rPr>
              <a:t>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19-21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775174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16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7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24888</TotalTime>
  <Words>722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5898</cp:revision>
  <cp:lastPrinted>2021-07-01T09:11:30Z</cp:lastPrinted>
  <dcterms:created xsi:type="dcterms:W3CDTF">2018-03-27T06:03:00Z</dcterms:created>
  <dcterms:modified xsi:type="dcterms:W3CDTF">2025-05-15T05:54:38Z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