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8009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тепла,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сильная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38-40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7877" y="23042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09245" y="322007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03473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20173</TotalTime>
  <Words>610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3500</cp:revision>
  <cp:lastPrinted>2021-07-01T03:56:27Z</cp:lastPrinted>
  <dcterms:created xsi:type="dcterms:W3CDTF">2018-03-27T06:03:00Z</dcterms:created>
  <dcterms:modified xsi:type="dcterms:W3CDTF">2025-05-15T07:55:27Z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