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15 мая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16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16 мая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северо-восточный 5-10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35-37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  <a:endParaRPr lang="kk-KZ" sz="1200" dirty="0" smtClean="0"/>
          </a:p>
          <a:p>
            <a:r>
              <a:rPr lang="ru-RU" sz="1200" dirty="0" smtClean="0"/>
              <a:t>	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17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16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17 мая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северо-восточный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10-12 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17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мая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1131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20880</TotalTime>
  <Words>534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4915</cp:revision>
  <cp:lastPrinted>2021-07-01T03:56:27Z</cp:lastPrinted>
  <dcterms:created xsi:type="dcterms:W3CDTF">2018-03-27T06:03:00Z</dcterms:created>
  <dcterms:modified xsi:type="dcterms:W3CDTF">2025-05-15T06:29:59Z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