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02556714"/>
              </p:ext>
            </p:extLst>
          </p:nvPr>
        </p:nvGraphicFramePr>
        <p:xfrm>
          <a:off x="307975" y="2589211"/>
          <a:ext cx="446087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0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135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15 май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15 май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гроза. Ветер северо-западный 9-14 м/с. Температура воздуха ночью 17-19, днем 28-30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гроза, днем град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  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   В целом по городу </a:t>
            </a: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ожидается </a:t>
            </a:r>
            <a:r>
              <a:rPr kumimoji="0" lang="ru-RU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пониженный</a:t>
            </a: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22499949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E5A6886-32D6-42C5-934D-C1B3C9A4D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643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36</cp:revision>
  <dcterms:modified xsi:type="dcterms:W3CDTF">2025-05-15T08:15:38Z</dcterms:modified>
</cp:coreProperties>
</file>