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25" d="100"/>
          <a:sy n="125" d="100"/>
        </p:scale>
        <p:origin x="-171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№135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мая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мая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595808243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404664"/>
            <a:ext cx="4759800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16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мая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2025 г.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мая по 20 ч. 16 мая 2025 г.</a:t>
            </a:r>
          </a:p>
          <a:p>
            <a:pPr indent="180975" algn="just">
              <a:tabLst>
                <a:tab pos="180975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Ночью и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утром туман. </a:t>
            </a:r>
            <a:r>
              <a:rPr lang="kk-KZ" sz="110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северо-западный 9-14 м/с.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ночью 13-15, днем 20-22 тепла.</a:t>
            </a:r>
          </a:p>
          <a:p>
            <a:pPr indent="180975" algn="ctr">
              <a:tabLst>
                <a:tab pos="180975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17 мая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1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6 мая по 08 ч. 17 мая 2025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северо-западный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9-14 м/с. Температура воздуха 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10-12 тепла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2132856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мая, ночью 17 мая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/Г.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Газизова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18631</TotalTime>
  <Words>590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6643</cp:revision>
  <cp:lastPrinted>2021-07-01T03:56:27Z</cp:lastPrinted>
  <dcterms:created xsi:type="dcterms:W3CDTF">2018-03-27T06:03:00Z</dcterms:created>
  <dcterms:modified xsi:type="dcterms:W3CDTF">2025-05-15T06:43:38Z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