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11663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352659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южный 4-9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тепла,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42-44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24-26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472072218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14979</TotalTime>
  <Words>574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3559</cp:revision>
  <cp:lastPrinted>2021-07-01T03:56:27Z</cp:lastPrinted>
  <dcterms:created xsi:type="dcterms:W3CDTF">2018-03-27T06:03:00Z</dcterms:created>
  <dcterms:modified xsi:type="dcterms:W3CDTF">2025-05-15T06:19:49Z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