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7231658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012741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тепла, днем сильная жара 39-41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вымоки</a:t>
            </a:r>
            <a:r>
              <a:rPr lang="ru-RU" sz="12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14115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3567</cp:revision>
  <cp:lastPrinted>2021-07-01T03:56:27Z</cp:lastPrinted>
  <dcterms:created xsi:type="dcterms:W3CDTF">2018-03-27T06:03:00Z</dcterms:created>
  <dcterms:modified xsi:type="dcterms:W3CDTF">2025-05-15T06:22:40Z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