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-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136756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тепла, днем сильная жара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38-40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градусов.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с переходом на юго-западный 9-14, порывы 15-20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756091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26976</TotalTime>
  <Words>602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4798</cp:revision>
  <cp:lastPrinted>2021-07-01T03:56:27Z</cp:lastPrinted>
  <dcterms:created xsi:type="dcterms:W3CDTF">2018-03-27T06:03:00Z</dcterms:created>
  <dcterms:modified xsi:type="dcterms:W3CDTF">2025-05-15T09:01:51Z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