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0569919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3-8 м/с. Температура воздуха ночью 17-19 тепла, днем сильная жара 33-35 градусов.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юго-восточный с переходом на юго-западный 9-14, порывы 15-20 м/с. Температура воздуха ночью 15-17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191630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 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24959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4766</cp:revision>
  <cp:lastPrinted>2021-07-01T03:56:27Z</cp:lastPrinted>
  <dcterms:created xsi:type="dcterms:W3CDTF">2018-03-27T06:03:00Z</dcterms:created>
  <dcterms:modified xsi:type="dcterms:W3CDTF">2025-05-15T09:01:16Z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