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940039674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61258895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юго-восточный с переходом на северо-западный 8-13, утром и днем порывы 15-20 м/с. Температура воздуха ночью 19-21 тепла, днем сильная жара 39-41 градуса.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1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м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кратковременный дождь, гроза.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западный, юго-западный 8-13,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мая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14119</TotalTime>
  <Words>640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3569</cp:revision>
  <cp:lastPrinted>2021-07-01T03:56:27Z</cp:lastPrinted>
  <dcterms:created xsi:type="dcterms:W3CDTF">2018-03-27T06:03:00Z</dcterms:created>
  <dcterms:modified xsi:type="dcterms:W3CDTF">2025-05-16T07:11:35Z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