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158852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Облачно, дождь, гроза, днем временами сильный дождь, град, шквал. 8-13 м/с. Температура воздуха ночью 12-14, днем 15-17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009473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22835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3620</cp:revision>
  <cp:lastPrinted>2021-07-01T03:56:27Z</cp:lastPrinted>
  <dcterms:created xsi:type="dcterms:W3CDTF">2018-03-27T06:03:00Z</dcterms:created>
  <dcterms:modified xsi:type="dcterms:W3CDTF">2025-05-16T05:56:13Z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