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7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423373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73058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северный 9-14 м/с. Температура воздуха ночью 9-11, днем 23-25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юго-западный с переходом на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6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-8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30463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5768</cp:revision>
  <cp:lastPrinted>2021-07-01T03:56:27Z</cp:lastPrinted>
  <dcterms:created xsi:type="dcterms:W3CDTF">2018-03-27T06:03:00Z</dcterms:created>
  <dcterms:modified xsi:type="dcterms:W3CDTF">2025-05-16T07:00:48Z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