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724159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17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мая2025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9-14, днем порывы 15-20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10-12, днем 18-20 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18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мая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16 мая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9541557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27059</TotalTime>
  <Words>588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4753</cp:revision>
  <cp:lastPrinted>2021-07-01T03:56:27Z</cp:lastPrinted>
  <dcterms:created xsi:type="dcterms:W3CDTF">2018-03-27T06:03:00Z</dcterms:created>
  <dcterms:modified xsi:type="dcterms:W3CDTF">2025-05-16T06:27:26Z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