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2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708306465"/>
              </p:ext>
            </p:extLst>
          </p:nvPr>
        </p:nvGraphicFramePr>
        <p:xfrm>
          <a:off x="307975" y="2589211"/>
          <a:ext cx="4460875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0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136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16 май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1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16 май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2244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17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8288"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во второй половине дня дождь, гроза. Днем  пыльная буря.  Ветер северо-восточный 9-14, во второй половине дня 15-20 м/с. Температура воздуха ночью 19-21, днем 31-33 тепла.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>
              <a:lnSpc>
                <a:spcPct val="115000"/>
              </a:lnSpc>
              <a:spcBef>
                <a:spcPct val="0"/>
              </a:spcBef>
            </a:pP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18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hangingPunct="1">
              <a:spcBef>
                <a:spcPct val="0"/>
              </a:spcBef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временами дождь, гроза</a:t>
            </a:r>
            <a:r>
              <a:rPr lang="kk-KZ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9-14, порывы 15-20 м/с м/с. Температура воздуха 14-16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3175" y="2335211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182563" algn="just" eaLnBrk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   Метеорологические условия будут способствовать</a:t>
            </a: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kern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marL="0" marR="0" lvl="0" indent="1825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  <a:sym typeface="+mn-ea"/>
              </a:rPr>
              <a:t>    В целом по городу </a:t>
            </a:r>
            <a:r>
              <a:rPr kumimoji="0" lang="ru-RU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  <a:sym typeface="+mn-ea"/>
              </a:rPr>
              <a:t>ожидается </a:t>
            </a:r>
            <a:r>
              <a:rPr kumimoji="0" lang="ru-RU" altLang="en-US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  <a:sym typeface="+mn-ea"/>
              </a:rPr>
              <a:t>пониженный</a:t>
            </a:r>
            <a:r>
              <a:rPr kumimoji="0" lang="ru-RU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  <a:sym typeface="+mn-ea"/>
              </a:rPr>
              <a:t> </a:t>
            </a: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567516743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3571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232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4,5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1E5A6886-32D6-42C5-934D-C1B3C9A4DD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7134" y="3218910"/>
            <a:ext cx="4824412" cy="27699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Сүгірәлі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Н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657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40</cp:revision>
  <dcterms:modified xsi:type="dcterms:W3CDTF">2025-05-16T07:57:10Z</dcterms:modified>
</cp:coreProperties>
</file>