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11663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49820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шквал, пыльная буря. Ветер юго-западный, западный ночью 9-14, днем 15-20, порывы 23 м/с. Температура воздуха ночью 20-22, днем 30-32 тепла.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20102200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14982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3560</cp:revision>
  <cp:lastPrinted>2021-07-01T03:56:27Z</cp:lastPrinted>
  <dcterms:created xsi:type="dcterms:W3CDTF">2018-03-27T06:03:00Z</dcterms:created>
  <dcterms:modified xsi:type="dcterms:W3CDTF">2025-05-16T08:10:20Z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