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1715280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конце дня небольшой дождь, гроза. Ветер юго-восточный 7-12, днем порывы 15-20 м/с. Температура воздуха ночью 18-20, днем 31-33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682781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Майган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4924</TotalTime>
  <Words>558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704</cp:revision>
  <cp:lastPrinted>2021-07-01T03:56:27Z</cp:lastPrinted>
  <dcterms:created xsi:type="dcterms:W3CDTF">2024-09-22T07:48:17Z</dcterms:created>
  <dcterms:modified xsi:type="dcterms:W3CDTF">2025-05-16T07:22:37Z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