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6051628"/>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16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16 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17 мамыр 2025 ж. сағ. 20-дейін</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ru-RU" sz="1200" dirty="0" smtClean="0">
                <a:latin typeface="Times New Roman" panose="02020603050405020304" pitchFamily="18" charset="0"/>
                <a:cs typeface="Times New Roman" panose="02020603050405020304" pitchFamily="18" charset="0"/>
              </a:rPr>
              <a:t>9-14</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екпіні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10-12,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18-20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18 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17 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18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Солтүстіктен </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270604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0,515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290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0,725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17 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pic>
        <p:nvPicPr>
          <p:cNvPr id="5" name="Рисунок 4"/>
          <p:cNvPicPr>
            <a:picLocks noChangeAspect="1"/>
          </p:cNvPicPr>
          <p:nvPr/>
        </p:nvPicPr>
        <p:blipFill>
          <a:blip r:embed="rId3"/>
          <a:stretch>
            <a:fillRect/>
          </a:stretch>
        </p:blipFill>
        <p:spPr>
          <a:xfrm>
            <a:off x="3809901" y="3267442"/>
            <a:ext cx="2286198" cy="3231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23825</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4754</cp:revision>
  <cp:lastPrinted>2021-07-01T07:38:07Z</cp:lastPrinted>
  <dcterms:created xsi:type="dcterms:W3CDTF">2018-03-27T06:03:00Z</dcterms:created>
  <dcterms:modified xsi:type="dcterms:W3CDTF">2025-05-16T06:29:45Z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