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14491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Бұлтты, жаңбыр жауады, найзағай күтіледі, күндіз кей уақыттарда қатты жаңбыр жауады, бұршақ, дауыл күтіледі.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8-13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12-14, күндіз 15-17 жылы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80896084"/>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18372</TotalTime>
  <Words>586</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3547</cp:revision>
  <cp:lastPrinted>2021-07-01T07:38:07Z</cp:lastPrinted>
  <dcterms:created xsi:type="dcterms:W3CDTF">2018-03-27T06:03:00Z</dcterms:created>
  <dcterms:modified xsi:type="dcterms:W3CDTF">2025-05-16T05:56:15Z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