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76" d="100"/>
          <a:sy n="76" d="100"/>
        </p:scale>
        <p:origin x="62"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05938680"/>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136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16</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мамыр</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16 мамырда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22937830"/>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54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61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914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0.183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0.042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427422"/>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17</a:t>
            </a:r>
            <a:r>
              <a:rPr lang="ru-RU" sz="1100" b="1" kern="1400"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мамырға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16 мамыр с. 20-ден 17 мамыр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Шығыстан жел соғады, күші 9-14 м/с.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17-19, күндіз 28-30 жылы. </a:t>
            </a:r>
          </a:p>
          <a:p>
            <a:pPr algn="ctr"/>
            <a:r>
              <a:rPr lang="ru-RU" sz="1100" b="1" kern="1400" dirty="0">
                <a:latin typeface="Times New Roman" panose="02020603050405020304" pitchFamily="18" charset="0"/>
                <a:cs typeface="Times New Roman" panose="02020603050405020304" pitchFamily="18" charset="0"/>
              </a:rPr>
              <a:t>18</a:t>
            </a:r>
            <a:r>
              <a:rPr lang="ru-KZ" sz="1100" b="1" kern="1400"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мамырға</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17 мамыр </a:t>
            </a:r>
            <a:r>
              <a:rPr lang="ru-RU" sz="1100" b="1" dirty="0">
                <a:latin typeface="Times New Roman" panose="02020603050405020304" pitchFamily="18" charset="0"/>
                <a:cs typeface="Times New Roman" panose="02020603050405020304" pitchFamily="18" charset="0"/>
              </a:rPr>
              <a:t>с. 20-ден 18 </a:t>
            </a:r>
            <a:r>
              <a:rPr lang="ru-RU" sz="1100" b="1" kern="1400" dirty="0">
                <a:latin typeface="Times New Roman" panose="02020603050405020304" pitchFamily="18" charset="0"/>
                <a:cs typeface="Times New Roman" panose="02020603050405020304" pitchFamily="18" charset="0"/>
              </a:rPr>
              <a:t>мамыр</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Шығыстан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9-14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14-16 жылы</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769441"/>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17 мамырда, түнде 18 </a:t>
            </a:r>
            <a:r>
              <a:rPr lang="kk-KZ" sz="1100" dirty="0">
                <a:solidFill>
                  <a:schemeClr val="tx1"/>
                </a:solidFill>
                <a:latin typeface="Times New Roman" panose="02020603050405020304" pitchFamily="18" charset="0"/>
                <a:cs typeface="Times New Roman" panose="02020603050405020304" pitchFamily="18" charset="0"/>
              </a:rPr>
              <a:t>мамырда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026026" y="298536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Гилей В.</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40870</TotalTime>
  <Words>602</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6315</cp:revision>
  <cp:lastPrinted>2023-01-16T10:13:34Z</cp:lastPrinted>
  <dcterms:created xsi:type="dcterms:W3CDTF">2018-03-27T06:03:00Z</dcterms:created>
  <dcterms:modified xsi:type="dcterms:W3CDTF">2025-05-16T05:59:31Z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