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1" d="100"/>
          <a:sy n="91" d="100"/>
        </p:scale>
        <p:origin x="90" y="240"/>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736509678"/>
              </p:ext>
            </p:extLst>
          </p:nvPr>
        </p:nvGraphicFramePr>
        <p:xfrm>
          <a:off x="344488" y="2141593"/>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136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en-US"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16</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сейіліуіне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болады деп 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581335602"/>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 xmlns:a16="http://schemas.microsoft.com/office/drawing/2014/main" val="3583770891"/>
                    </a:ext>
                  </a:extLst>
                </a:gridCol>
                <a:gridCol w="1431451">
                  <a:extLst>
                    <a:ext uri="{9D8B030D-6E8A-4147-A177-3AD203B41FA5}">
                      <a16:colId xmlns="" xmlns:a16="http://schemas.microsoft.com/office/drawing/2014/main" val="1276116030"/>
                    </a:ext>
                  </a:extLst>
                </a:gridCol>
                <a:gridCol w="1437066">
                  <a:extLst>
                    <a:ext uri="{9D8B030D-6E8A-4147-A177-3AD203B41FA5}">
                      <a16:colId xmlns="" xmlns:a16="http://schemas.microsoft.com/office/drawing/2014/main" val="2096923049"/>
                    </a:ext>
                  </a:extLst>
                </a:gridCol>
              </a:tblGrid>
              <a:tr h="366586">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117">
                <a:tc>
                  <a:txBody>
                    <a:bodyPr/>
                    <a:lstStyle/>
                    <a:p>
                      <a:r>
                        <a:rPr lang="ru-RU" sz="900" dirty="0">
                          <a:solidFill>
                            <a:schemeClr val="tx1"/>
                          </a:solidFill>
                          <a:latin typeface="Times New Roman" panose="02020603050405020304" pitchFamily="18" charset="0"/>
                          <a:cs typeface="Times New Roman" panose="02020603050405020304" pitchFamily="18" charset="0"/>
                        </a:rPr>
                        <a:t>РМ-2,5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0.671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23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a:t>
                      </a:r>
                      <a:r>
                        <a:rPr lang="en-US" sz="1100" b="0" i="0" u="none" strike="noStrike" dirty="0" smtClean="0">
                          <a:solidFill>
                            <a:srgbClr val="000000"/>
                          </a:solidFill>
                          <a:effectLst/>
                          <a:latin typeface="Calibri" panose="020F0502020204030204" pitchFamily="34" charset="0"/>
                        </a:rPr>
                        <a:t>46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1104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221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1.463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16 </a:t>
            </a:r>
            <a:r>
              <a:rPr lang="ru-RU" altLang="ru-RU" sz="1200" b="1" dirty="0" err="1" smtClean="0">
                <a:latin typeface="Times New Roman" panose="02020603050405020304" pitchFamily="18" charset="0"/>
                <a:cs typeface="Times New Roman" panose="02020603050405020304" pitchFamily="18" charset="0"/>
              </a:rPr>
              <a:t>мамыр</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Ақтау қаласының атмосфералық ауасының жай-күйі</a:t>
            </a:r>
          </a:p>
        </p:txBody>
      </p:sp>
      <p:sp>
        <p:nvSpPr>
          <p:cNvPr id="16" name="Прямоугольник 15"/>
          <p:cNvSpPr/>
          <p:nvPr/>
        </p:nvSpPr>
        <p:spPr>
          <a:xfrm>
            <a:off x="5000237" y="215900"/>
            <a:ext cx="4767261" cy="2292935"/>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2025 жыл </a:t>
            </a:r>
            <a:r>
              <a:rPr lang="en-US" altLang="ru-RU" sz="1100" b="1" dirty="0" smtClean="0">
                <a:latin typeface="Times New Roman" panose="02020603050405020304" pitchFamily="18" charset="0"/>
                <a:cs typeface="Times New Roman" panose="02020603050405020304" pitchFamily="18" charset="0"/>
              </a:rPr>
              <a:t>17</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мамыр</a:t>
            </a:r>
            <a:r>
              <a:rPr lang="kk-KZ" altLang="ru-RU" sz="1100" b="1" dirty="0" smtClean="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2025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en-US"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16</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мамыр</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 </a:t>
            </a:r>
            <a:r>
              <a:rPr lang="kk-KZ" altLang="ru-RU" sz="1100" b="1" dirty="0">
                <a:solidFill>
                  <a:srgbClr val="000000"/>
                </a:solidFill>
                <a:latin typeface="Times New Roman" panose="02020603050405020304" pitchFamily="18" charset="0"/>
                <a:cs typeface="Times New Roman" panose="02020603050405020304" pitchFamily="18" charset="0"/>
              </a:rPr>
              <a:t>бастап 2025 ж. </a:t>
            </a:r>
            <a:r>
              <a:rPr lang="en-US" altLang="ru-RU" sz="1100" b="1" dirty="0" smtClean="0">
                <a:solidFill>
                  <a:srgbClr val="000000"/>
                </a:solidFill>
                <a:latin typeface="Times New Roman" panose="02020603050405020304" pitchFamily="18" charset="0"/>
                <a:cs typeface="Times New Roman" panose="02020603050405020304" pitchFamily="18" charset="0"/>
              </a:rPr>
              <a:t>17</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мамыр</a:t>
            </a:r>
            <a:endParaRPr lang="kk-KZ" altLang="ru-RU" sz="1100" b="1" dirty="0">
              <a:solidFill>
                <a:srgbClr val="000000"/>
              </a:solidFill>
              <a:latin typeface="Times New Roman" panose="02020603050405020304" pitchFamily="18" charset="0"/>
              <a:cs typeface="Times New Roman" panose="02020603050405020304" pitchFamily="18" charset="0"/>
            </a:endParaRPr>
          </a:p>
          <a:p>
            <a:pPr algn="ct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a:solidFill>
                  <a:prstClr val="black"/>
                </a:solidFill>
                <a:latin typeface="Times New Roman" pitchFamily="18" charset="0"/>
                <a:cs typeface="Times New Roman" pitchFamily="18" charset="0"/>
              </a:rPr>
              <a:t>. Жел </a:t>
            </a:r>
            <a:r>
              <a:rPr lang="kk-KZ" sz="1100" dirty="0" smtClean="0">
                <a:solidFill>
                  <a:prstClr val="black"/>
                </a:solidFill>
                <a:latin typeface="Times New Roman" pitchFamily="18" charset="0"/>
                <a:cs typeface="Times New Roman" pitchFamily="18" charset="0"/>
              </a:rPr>
              <a:t>солтүстік-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 солтүстіктен, </a:t>
            </a:r>
            <a:r>
              <a:rPr lang="kk-KZ" sz="1100" dirty="0">
                <a:solidFill>
                  <a:srgbClr val="000000"/>
                </a:solidFill>
                <a:latin typeface="Times New Roman" panose="02020603050405020304" pitchFamily="18" charset="0"/>
                <a:cs typeface="Times New Roman" panose="02020603050405020304" pitchFamily="18" charset="0"/>
                <a:sym typeface="+mn-ea"/>
              </a:rPr>
              <a:t>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9-14</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14-16</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20-22</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жылы</a:t>
            </a:r>
            <a:r>
              <a:rPr lang="kk-KZ" sz="1100" dirty="0" smtClean="0">
                <a:solidFill>
                  <a:prstClr val="black"/>
                </a:solidFill>
                <a:latin typeface="Times New Roman" pitchFamily="18" charset="0"/>
                <a:cs typeface="Times New Roman" pitchFamily="18" charset="0"/>
              </a:rPr>
              <a:t>.</a:t>
            </a:r>
            <a:endParaRPr lang="kk-KZ" sz="1100" dirty="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18</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мамыр</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2025 ж. </a:t>
            </a:r>
            <a:r>
              <a:rPr lang="en-US" sz="1100" b="1" dirty="0" smtClean="0">
                <a:solidFill>
                  <a:srgbClr val="000000"/>
                </a:solidFill>
                <a:latin typeface="Times New Roman" panose="02020603050405020304" pitchFamily="18" charset="0"/>
                <a:cs typeface="Times New Roman" panose="02020603050405020304" pitchFamily="18" charset="0"/>
              </a:rPr>
              <a:t>17</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мамыр</a:t>
            </a:r>
            <a:r>
              <a:rPr lang="kk-KZ" sz="1100" b="1" dirty="0" smtClean="0">
                <a:solidFill>
                  <a:srgbClr val="000000"/>
                </a:solidFill>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бастап 202</a:t>
            </a:r>
            <a:r>
              <a:rPr lang="kk-KZ" sz="1100" b="1" dirty="0">
                <a:solidFill>
                  <a:srgbClr val="000000"/>
                </a:solidFill>
                <a:latin typeface="Times New Roman" panose="02020603050405020304" pitchFamily="18" charset="0"/>
                <a:cs typeface="Times New Roman" panose="02020603050405020304" pitchFamily="18" charset="0"/>
              </a:rPr>
              <a:t>5</a:t>
            </a:r>
            <a:r>
              <a:rPr lang="ru-RU" sz="1100" b="1" dirty="0">
                <a:solidFill>
                  <a:srgbClr val="000000"/>
                </a:solidFill>
                <a:latin typeface="Times New Roman" panose="02020603050405020304" pitchFamily="18" charset="0"/>
                <a:cs typeface="Times New Roman" panose="02020603050405020304" pitchFamily="18" charset="0"/>
              </a:rPr>
              <a:t> ж. </a:t>
            </a:r>
            <a:r>
              <a:rPr lang="en-US" sz="1100" b="1" dirty="0" smtClean="0">
                <a:solidFill>
                  <a:srgbClr val="000000"/>
                </a:solidFill>
                <a:latin typeface="Times New Roman" panose="02020603050405020304" pitchFamily="18" charset="0"/>
                <a:cs typeface="Times New Roman" panose="02020603050405020304" pitchFamily="18" charset="0"/>
              </a:rPr>
              <a:t>18</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мамыр</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 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 тұман</a:t>
            </a:r>
            <a:r>
              <a:rPr lang="kk-KZ" sz="1100" dirty="0" smtClean="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бат</a:t>
            </a:r>
            <a:r>
              <a:rPr lang="kk-KZ" sz="1100" dirty="0" smtClean="0">
                <a:solidFill>
                  <a:srgbClr val="000000"/>
                </a:solidFill>
                <a:latin typeface="Times New Roman" panose="02020603050405020304" pitchFamily="18" charset="0"/>
                <a:cs typeface="Times New Roman" panose="02020603050405020304" pitchFamily="18" charset="0"/>
                <a:sym typeface="+mn-ea"/>
              </a:rPr>
              <a:t>ыстан</a:t>
            </a:r>
            <a:r>
              <a:rPr lang="ru-RU" sz="1100" dirty="0">
                <a:solidFill>
                  <a:prstClr val="black"/>
                </a:solidFill>
                <a:latin typeface="Times New Roman" pitchFamily="18" charset="0"/>
                <a:cs typeface="Times New Roman" pitchFamily="18" charset="0"/>
              </a:rPr>
              <a:t>,</a:t>
            </a:r>
            <a:r>
              <a:rPr lang="kk-KZ" sz="1100" dirty="0">
                <a:solidFill>
                  <a:prstClr val="black"/>
                </a:solidFill>
                <a:latin typeface="Times New Roman" pitchFamily="18" charset="0"/>
                <a:cs typeface="Times New Roman" pitchFamily="18" charset="0"/>
              </a:rPr>
              <a:t> күші 5-10 м/с</a:t>
            </a:r>
            <a:r>
              <a:rPr lang="ru-RU" sz="1100" dirty="0">
                <a:solidFill>
                  <a:prstClr val="black"/>
                </a:solidFill>
                <a:latin typeface="Times New Roman" pitchFamily="18" charset="0"/>
                <a:cs typeface="Times New Roman" pitchFamily="18" charset="0"/>
              </a:rPr>
              <a:t>. Ауа температурасы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12-14 жылы</a:t>
            </a:r>
            <a:r>
              <a:rPr lang="kk-KZ" sz="1100" dirty="0" smtClean="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 </a:t>
            </a:r>
            <a:r>
              <a:rPr lang="kk-KZ" altLang="ru-RU" sz="1000" b="1" i="1" dirty="0" smtClean="0">
                <a:solidFill>
                  <a:srgbClr val="000000"/>
                </a:solidFill>
                <a:latin typeface="Times New Roman" panose="02020603050405020304" pitchFamily="18" charset="0"/>
                <a:cs typeface="Times New Roman" panose="02020603050405020304" pitchFamily="18" charset="0"/>
              </a:rPr>
              <a:t>Догарова Г.Е.</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30467</TotalTime>
  <Words>585</Words>
  <Application>Microsoft Office PowerPoint</Application>
  <PresentationFormat>Лист A4 (210x297 мм)</PresentationFormat>
  <Paragraphs>95</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3915</cp:revision>
  <cp:lastPrinted>2021-07-01T07:38:07Z</cp:lastPrinted>
  <dcterms:created xsi:type="dcterms:W3CDTF">2018-03-27T06:03:00Z</dcterms:created>
  <dcterms:modified xsi:type="dcterms:W3CDTF">2025-05-16T06:42:27Z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