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215728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17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16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17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Солтүстіктен 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күндіз екпіні 15-18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Солтүстік-батыстан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5118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17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27110</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5628</cp:revision>
  <cp:lastPrinted>2021-07-01T07:38:07Z</cp:lastPrinted>
  <dcterms:created xsi:type="dcterms:W3CDTF">2018-03-27T06:03:00Z</dcterms:created>
  <dcterms:modified xsi:type="dcterms:W3CDTF">2025-05-16T09:24:46Z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