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9697181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4741547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солтүстік-батысқа ауысатын жел </a:t>
            </a:r>
            <a:r>
              <a:rPr lang="kk-KZ" sz="1100" dirty="0" smtClean="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8-13, таңертең және күндіз екпіні 15-20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 күндіз        39-41 градус қатты ыстық болады</a:t>
            </a:r>
            <a:r>
              <a:rPr lang="kk-KZ" sz="1100" dirty="0" smtClean="0">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a:t>
            </a:r>
            <a:r>
              <a:rPr lang="ru-RU"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Батыстан, оңтүстік-батыстан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18-20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7" y="2285992"/>
            <a:ext cx="4655487"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7</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14005</TotalTime>
  <Words>599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3659</cp:revision>
  <cp:lastPrinted>2021-07-01T03:56:27Z</cp:lastPrinted>
  <dcterms:created xsi:type="dcterms:W3CDTF">2018-03-27T06:03:00Z</dcterms:created>
  <dcterms:modified xsi:type="dcterms:W3CDTF">2025-05-16T07:17:56Z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