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837" autoAdjust="0"/>
  </p:normalViewPr>
  <p:slideViewPr>
    <p:cSldViewPr showGuides="1">
      <p:cViewPr>
        <p:scale>
          <a:sx n="125" d="100"/>
          <a:sy n="125" d="100"/>
        </p:scale>
        <p:origin x="-1566"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4385968"/>
              </p:ext>
            </p:extLst>
          </p:nvPr>
        </p:nvGraphicFramePr>
        <p:xfrm>
          <a:off x="307525" y="263691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№136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285241"/>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мамырға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16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17 </a:t>
            </a:r>
            <a:r>
              <a:rPr lang="ru-RU" sz="1200" b="1" dirty="0" err="1" smtClean="0">
                <a:latin typeface="Times New Roman" panose="02020603050405020304" pitchFamily="18" charset="0"/>
                <a:cs typeface="Times New Roman" panose="02020603050405020304" pitchFamily="18" charset="0"/>
              </a:rPr>
              <a:t>мамыр</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Оңтүстік-шығыстан соғатын жел оңтүстік-батысқа ауысады, күші </a:t>
            </a:r>
            <a:r>
              <a:rPr lang="kk-KZ" altLang="ru-RU" sz="1200" dirty="0" smtClean="0">
                <a:latin typeface="Times New Roman" panose="02020603050405020304" pitchFamily="18" charset="0"/>
                <a:cs typeface="Times New Roman" panose="02020603050405020304" pitchFamily="18" charset="0"/>
              </a:rPr>
              <a:t>5-10 м/с</a:t>
            </a:r>
            <a:r>
              <a:rPr lang="kk-KZ" altLang="ru-RU" sz="1200" dirty="0">
                <a:latin typeface="Times New Roman" panose="02020603050405020304" pitchFamily="18" charset="0"/>
                <a:cs typeface="Times New Roman" panose="02020603050405020304" pitchFamily="18" charset="0"/>
              </a:rPr>
              <a:t>. Ауа температурасы түнде </a:t>
            </a:r>
            <a:r>
              <a:rPr lang="kk-KZ" altLang="ru-RU" sz="1200" dirty="0" smtClean="0">
                <a:latin typeface="Times New Roman" panose="02020603050405020304" pitchFamily="18" charset="0"/>
                <a:cs typeface="Times New Roman" panose="02020603050405020304" pitchFamily="18" charset="0"/>
              </a:rPr>
              <a:t>21-23 ,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қатты ыстық 34-36 градус.</a:t>
            </a:r>
            <a:endParaRPr lang="kk-KZ" altLang="ru-RU" sz="1200" dirty="0">
              <a:latin typeface="Times New Roman" panose="02020603050405020304" pitchFamily="18" charset="0"/>
              <a:cs typeface="Times New Roman" panose="02020603050405020304" pitchFamily="18" charset="0"/>
            </a:endParaRPr>
          </a:p>
          <a:p>
            <a:pPr algn="just"/>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18 </a:t>
            </a:r>
            <a:r>
              <a:rPr lang="ru-RU" altLang="ru-RU" sz="1150" b="1" dirty="0" err="1" smtClean="0">
                <a:latin typeface="Times New Roman" panose="02020603050405020304" pitchFamily="18" charset="0"/>
                <a:cs typeface="Times New Roman" panose="02020603050405020304" pitchFamily="18" charset="0"/>
              </a:rPr>
              <a:t>мамырға</a:t>
            </a:r>
            <a:r>
              <a:rPr lang="ru-RU" altLang="ru-RU" sz="1150" b="1" dirty="0" smtClean="0">
                <a:latin typeface="Times New Roman" panose="02020603050405020304" pitchFamily="18" charset="0"/>
                <a:cs typeface="Times New Roman" panose="02020603050405020304" pitchFamily="18" charset="0"/>
              </a:rPr>
              <a:t>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17 мамыр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18 </a:t>
            </a:r>
            <a:r>
              <a:rPr lang="ru-RU" sz="1150" b="1" dirty="0" err="1" smtClean="0">
                <a:latin typeface="Times New Roman" panose="02020603050405020304" pitchFamily="18" charset="0"/>
                <a:cs typeface="Times New Roman" panose="02020603050405020304" pitchFamily="18" charset="0"/>
              </a:rPr>
              <a:t>мамыр</a:t>
            </a:r>
            <a:r>
              <a:rPr lang="ru-RU" sz="1150" b="1" dirty="0" smtClean="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smtClean="0">
                <a:latin typeface="Times New Roman" panose="02020603050405020304" pitchFamily="18" charset="0"/>
                <a:cs typeface="Times New Roman" panose="02020603050405020304" pitchFamily="18" charset="0"/>
              </a:rPr>
              <a:t>Оңтүстік-батыстан жел соғады, </a:t>
            </a:r>
            <a:r>
              <a:rPr lang="kk-KZ" altLang="ru-RU" sz="1200" dirty="0">
                <a:latin typeface="Times New Roman" panose="02020603050405020304" pitchFamily="18" charset="0"/>
                <a:cs typeface="Times New Roman" panose="02020603050405020304" pitchFamily="18" charset="0"/>
              </a:rPr>
              <a:t>күші </a:t>
            </a:r>
            <a:r>
              <a:rPr lang="kk-KZ" altLang="ru-RU" sz="1200" dirty="0" smtClean="0">
                <a:latin typeface="Times New Roman" panose="02020603050405020304" pitchFamily="18" charset="0"/>
                <a:cs typeface="Times New Roman" panose="02020603050405020304" pitchFamily="18" charset="0"/>
              </a:rPr>
              <a:t>9-14, екпіні 15-20 м/с</a:t>
            </a:r>
            <a:r>
              <a:rPr lang="kk-KZ" altLang="ru-RU" sz="1200" dirty="0">
                <a:latin typeface="Times New Roman" panose="02020603050405020304" pitchFamily="18" charset="0"/>
                <a:cs typeface="Times New Roman" panose="02020603050405020304" pitchFamily="18" charset="0"/>
              </a:rPr>
              <a:t>. Ауа температурасы түнде </a:t>
            </a:r>
            <a:r>
              <a:rPr lang="kk-KZ" altLang="ru-RU" sz="1200" dirty="0" smtClean="0">
                <a:latin typeface="Times New Roman" panose="02020603050405020304" pitchFamily="18" charset="0"/>
                <a:cs typeface="Times New Roman" panose="02020603050405020304" pitchFamily="18" charset="0"/>
              </a:rPr>
              <a:t>15-17 градус </a:t>
            </a:r>
            <a:r>
              <a:rPr lang="kk-KZ" altLang="ru-RU" sz="1200" dirty="0">
                <a:latin typeface="Times New Roman" panose="02020603050405020304" pitchFamily="18" charset="0"/>
                <a:cs typeface="Times New Roman" panose="02020603050405020304" pitchFamily="18" charset="0"/>
              </a:rPr>
              <a:t>жылы.</a:t>
            </a: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мамырға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a:t>
            </a:r>
            <a:r>
              <a:rPr lang="kk-KZ" altLang="en-US" sz="1200"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81390731"/>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1338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65568" y="1484784"/>
            <a:ext cx="826323" cy="369332"/>
          </a:xfrm>
          <a:prstGeom prst="rect">
            <a:avLst/>
          </a:prstGeom>
        </p:spPr>
        <p:txBody>
          <a:bodyPr wrap="squar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Майган А.Т./ Кириллова </a:t>
            </a:r>
            <a:r>
              <a:rPr lang="kk-KZ" altLang="ru-RU" sz="1200" b="1" i="1" dirty="0" smtClean="0">
                <a:solidFill>
                  <a:srgbClr val="000000"/>
                </a:solidFill>
                <a:latin typeface="Times New Roman" panose="02020603050405020304" pitchFamily="18" charset="0"/>
                <a:cs typeface="Times New Roman" panose="02020603050405020304" pitchFamily="18" charset="0"/>
              </a:rPr>
              <a:t>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26683</TotalTime>
  <Words>552</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4764</cp:revision>
  <cp:lastPrinted>2021-07-01T07:38:07Z</cp:lastPrinted>
  <dcterms:created xsi:type="dcterms:W3CDTF">2018-03-27T06:03:00Z</dcterms:created>
  <dcterms:modified xsi:type="dcterms:W3CDTF">2025-05-16T07:13:06Z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