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30" d="100"/>
          <a:sy n="130" d="100"/>
        </p:scale>
        <p:origin x="-72" y="7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176007885"/>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212042997"/>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59</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0,368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0,194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393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0,079</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 </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мамыр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4671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17 </a:t>
            </a:r>
            <a:r>
              <a:rPr lang="kk-KZ" altLang="ru-RU" sz="1150" b="1" dirty="0" smtClean="0">
                <a:latin typeface="Times New Roman" pitchFamily="18" charset="0"/>
                <a:cs typeface="Times New Roman" pitchFamily="18" charset="0"/>
              </a:rPr>
              <a:t>мамырға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16</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мамыр</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17 </a:t>
            </a:r>
            <a:r>
              <a:rPr lang="ru-RU" altLang="ru-RU" sz="1150" b="1" dirty="0" err="1" smtClean="0">
                <a:latin typeface="Times New Roman" pitchFamily="18" charset="0"/>
                <a:cs typeface="Times New Roman" pitchFamily="18" charset="0"/>
              </a:rPr>
              <a:t>мамыр</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eaLnBrk="1" hangingPunct="1"/>
            <a:r>
              <a:rPr lang="ru-RU" sz="1150" kern="1400" dirty="0" err="1" smtClean="0">
                <a:latin typeface="Times New Roman"/>
                <a:ea typeface="Times New Roman"/>
              </a:rPr>
              <a:t>Көшпелі</a:t>
            </a:r>
            <a:r>
              <a:rPr lang="ru-RU" sz="1150" kern="1400" dirty="0" smtClean="0">
                <a:latin typeface="Times New Roman"/>
                <a:ea typeface="Times New Roman"/>
              </a:rPr>
              <a:t> </a:t>
            </a:r>
            <a:r>
              <a:rPr lang="ru-RU" sz="1150" kern="1400" dirty="0" err="1">
                <a:latin typeface="Times New Roman"/>
                <a:ea typeface="Times New Roman"/>
              </a:rPr>
              <a:t>бұлтты</a:t>
            </a:r>
            <a:r>
              <a:rPr lang="ru-RU" sz="1150" kern="1400" dirty="0">
                <a:latin typeface="Times New Roman"/>
                <a:ea typeface="Times New Roman"/>
              </a:rPr>
              <a:t>, </a:t>
            </a:r>
            <a:r>
              <a:rPr lang="ru-RU" sz="1150" kern="1400" dirty="0" smtClean="0">
                <a:latin typeface="Times New Roman"/>
                <a:ea typeface="Times New Roman"/>
              </a:rPr>
              <a:t>т</a:t>
            </a:r>
            <a:r>
              <a:rPr lang="kk-KZ" sz="1150" kern="1400" dirty="0" smtClean="0">
                <a:latin typeface="Times New Roman"/>
                <a:ea typeface="Times New Roman"/>
              </a:rPr>
              <a:t>үнде</a:t>
            </a:r>
            <a:r>
              <a:rPr lang="ru-RU" sz="1150" kern="1400" dirty="0" smtClean="0">
                <a:latin typeface="Times New Roman"/>
                <a:ea typeface="Times New Roman"/>
              </a:rPr>
              <a:t> </a:t>
            </a:r>
            <a:r>
              <a:rPr lang="ru-RU" sz="1150" kern="1400" dirty="0" err="1" smtClean="0">
                <a:latin typeface="Times New Roman"/>
                <a:ea typeface="Times New Roman"/>
              </a:rPr>
              <a:t>жаңбыр</a:t>
            </a:r>
            <a:r>
              <a:rPr lang="ru-RU" sz="1150" kern="1400" dirty="0" smtClean="0">
                <a:latin typeface="Times New Roman"/>
                <a:ea typeface="Times New Roman"/>
              </a:rPr>
              <a:t>, </a:t>
            </a:r>
            <a:r>
              <a:rPr lang="ru-RU" sz="1150" kern="1400" dirty="0" err="1">
                <a:latin typeface="Times New Roman"/>
                <a:ea typeface="Times New Roman"/>
              </a:rPr>
              <a:t>найзағай</a:t>
            </a:r>
            <a:r>
              <a:rPr lang="ru-RU" sz="1150" kern="1400" dirty="0">
                <a:latin typeface="Times New Roman"/>
                <a:ea typeface="Times New Roman"/>
              </a:rPr>
              <a:t>. </a:t>
            </a:r>
            <a:r>
              <a:rPr lang="ru-RU" sz="1150" kern="1400" dirty="0" err="1" smtClean="0">
                <a:latin typeface="Times New Roman"/>
                <a:ea typeface="Times New Roman"/>
              </a:rPr>
              <a:t>Солтүстіктен</a:t>
            </a:r>
            <a:r>
              <a:rPr lang="ru-RU" sz="1150" kern="1400" dirty="0" smtClean="0">
                <a:latin typeface="Times New Roman"/>
                <a:ea typeface="Times New Roman"/>
              </a:rPr>
              <a:t> </a:t>
            </a:r>
            <a:r>
              <a:rPr lang="ru-RU" sz="1150" kern="1400" dirty="0" err="1">
                <a:latin typeface="Times New Roman"/>
                <a:ea typeface="Times New Roman"/>
              </a:rPr>
              <a:t>жел</a:t>
            </a:r>
            <a:r>
              <a:rPr lang="ru-RU" sz="1150" kern="1400" dirty="0">
                <a:latin typeface="Times New Roman"/>
                <a:ea typeface="Times New Roman"/>
              </a:rPr>
              <a:t> </a:t>
            </a:r>
            <a:r>
              <a:rPr lang="ru-RU" sz="1150" kern="1400" dirty="0" err="1">
                <a:latin typeface="Times New Roman"/>
                <a:ea typeface="Times New Roman"/>
              </a:rPr>
              <a:t>соғады</a:t>
            </a:r>
            <a:r>
              <a:rPr lang="ru-RU" sz="1150" kern="1400" dirty="0">
                <a:latin typeface="Times New Roman"/>
                <a:ea typeface="Times New Roman"/>
              </a:rPr>
              <a:t>, </a:t>
            </a:r>
            <a:r>
              <a:rPr lang="ru-RU" sz="1150" kern="1400" dirty="0" err="1">
                <a:latin typeface="Times New Roman"/>
                <a:ea typeface="Times New Roman"/>
              </a:rPr>
              <a:t>күші</a:t>
            </a:r>
            <a:r>
              <a:rPr lang="ru-RU" sz="1150" kern="1400" dirty="0">
                <a:latin typeface="Times New Roman"/>
                <a:ea typeface="Times New Roman"/>
              </a:rPr>
              <a:t> 9-14, </a:t>
            </a:r>
            <a:r>
              <a:rPr lang="ru-RU" sz="1150" kern="1400" dirty="0" err="1" smtClean="0">
                <a:latin typeface="Times New Roman"/>
                <a:ea typeface="Times New Roman"/>
              </a:rPr>
              <a:t>екпіні</a:t>
            </a:r>
            <a:r>
              <a:rPr lang="ru-RU" sz="1150" kern="1400" dirty="0" smtClean="0">
                <a:latin typeface="Times New Roman"/>
                <a:ea typeface="Times New Roman"/>
              </a:rPr>
              <a:t> </a:t>
            </a:r>
            <a:r>
              <a:rPr lang="ru-RU" sz="1150" kern="1400" dirty="0">
                <a:latin typeface="Times New Roman"/>
                <a:ea typeface="Times New Roman"/>
              </a:rPr>
              <a:t>15-18 м/с. </a:t>
            </a:r>
            <a:r>
              <a:rPr lang="ru-RU" sz="1150" kern="1400" dirty="0" err="1">
                <a:latin typeface="Times New Roman"/>
                <a:ea typeface="Times New Roman"/>
              </a:rPr>
              <a:t>Ауа</a:t>
            </a:r>
            <a:r>
              <a:rPr lang="ru-RU" sz="1150" kern="1400" dirty="0">
                <a:latin typeface="Times New Roman"/>
                <a:ea typeface="Times New Roman"/>
              </a:rPr>
              <a:t> </a:t>
            </a:r>
            <a:r>
              <a:rPr lang="ru-RU" sz="1150" kern="1400" dirty="0" err="1">
                <a:latin typeface="Times New Roman"/>
                <a:ea typeface="Times New Roman"/>
              </a:rPr>
              <a:t>температурасы</a:t>
            </a:r>
            <a:r>
              <a:rPr lang="ru-RU" sz="1150" kern="1400" dirty="0">
                <a:latin typeface="Times New Roman"/>
                <a:ea typeface="Times New Roman"/>
              </a:rPr>
              <a:t> </a:t>
            </a:r>
            <a:r>
              <a:rPr lang="ru-RU" sz="1150" kern="1400" dirty="0" err="1">
                <a:latin typeface="Times New Roman"/>
                <a:ea typeface="Times New Roman"/>
              </a:rPr>
              <a:t>түнде</a:t>
            </a:r>
            <a:r>
              <a:rPr lang="ru-RU" sz="1150" kern="1400" dirty="0">
                <a:latin typeface="Times New Roman"/>
                <a:ea typeface="Times New Roman"/>
              </a:rPr>
              <a:t> </a:t>
            </a:r>
            <a:r>
              <a:rPr lang="ru-RU" sz="1150" kern="1400" dirty="0" smtClean="0">
                <a:latin typeface="Times New Roman"/>
                <a:ea typeface="Times New Roman"/>
              </a:rPr>
              <a:t>15-17, </a:t>
            </a:r>
            <a:r>
              <a:rPr lang="ru-RU" sz="1150" kern="1400" dirty="0" err="1">
                <a:latin typeface="Times New Roman"/>
                <a:ea typeface="Times New Roman"/>
              </a:rPr>
              <a:t>күндіз</a:t>
            </a:r>
            <a:r>
              <a:rPr lang="ru-RU" sz="1150" kern="1400" dirty="0">
                <a:latin typeface="Times New Roman"/>
                <a:ea typeface="Times New Roman"/>
              </a:rPr>
              <a:t> </a:t>
            </a:r>
            <a:r>
              <a:rPr lang="ru-RU" sz="1150" kern="1400" dirty="0" smtClean="0">
                <a:latin typeface="Times New Roman"/>
                <a:ea typeface="Times New Roman"/>
              </a:rPr>
              <a:t>26-28 </a:t>
            </a:r>
            <a:r>
              <a:rPr lang="ru-RU" sz="1150" kern="1400" dirty="0" err="1">
                <a:latin typeface="Times New Roman"/>
                <a:ea typeface="Times New Roman"/>
              </a:rPr>
              <a:t>жылы</a:t>
            </a:r>
            <a:r>
              <a:rPr lang="ru-RU" sz="1150" kern="1400" dirty="0">
                <a:latin typeface="Times New Roman"/>
                <a:ea typeface="Times New Roman"/>
              </a:rPr>
              <a:t>.</a:t>
            </a:r>
            <a:endParaRPr lang="ru-RU" sz="1150" kern="1400" dirty="0" smtClean="0">
              <a:latin typeface="Times New Roman"/>
              <a:ea typeface="Times New Roman"/>
            </a:endParaRPr>
          </a:p>
          <a:p>
            <a:pPr algn="ctr" eaLnBrk="1" hangingPunct="1"/>
            <a:endParaRPr lang="ru-RU"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17</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мамыр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18 </a:t>
            </a:r>
            <a:r>
              <a:rPr lang="kk-KZ" altLang="ru-RU" sz="1150" b="1" dirty="0" smtClean="0">
                <a:latin typeface="Times New Roman" pitchFamily="18" charset="0"/>
                <a:cs typeface="Times New Roman" pitchFamily="18" charset="0"/>
              </a:rPr>
              <a:t>мамыр</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ru-RU" sz="1150" kern="1400" dirty="0" err="1">
                <a:latin typeface="Times New Roman"/>
                <a:ea typeface="Times New Roman"/>
              </a:rPr>
              <a:t>Көшпелі</a:t>
            </a:r>
            <a:r>
              <a:rPr lang="ru-RU" sz="1150" kern="1400" dirty="0">
                <a:latin typeface="Times New Roman"/>
                <a:ea typeface="Times New Roman"/>
              </a:rPr>
              <a:t> </a:t>
            </a:r>
            <a:r>
              <a:rPr lang="ru-RU" sz="1150" kern="1400" dirty="0" err="1" smtClean="0">
                <a:latin typeface="Times New Roman"/>
                <a:ea typeface="Times New Roman"/>
              </a:rPr>
              <a:t>бұлтты</a:t>
            </a:r>
            <a:r>
              <a:rPr lang="ru-RU" sz="1150" kern="1400" dirty="0" smtClean="0">
                <a:latin typeface="Times New Roman"/>
                <a:ea typeface="Times New Roman"/>
              </a:rPr>
              <a:t>, </a:t>
            </a:r>
            <a:r>
              <a:rPr lang="ru-RU" sz="1150" kern="1400" dirty="0" err="1" smtClean="0">
                <a:latin typeface="Times New Roman"/>
                <a:ea typeface="Times New Roman"/>
              </a:rPr>
              <a:t>жауын-шашынсыз</a:t>
            </a:r>
            <a:r>
              <a:rPr lang="kk-KZ" sz="1150" kern="1400" dirty="0" smtClean="0">
                <a:latin typeface="Times New Roman"/>
                <a:ea typeface="Times New Roman"/>
              </a:rPr>
              <a:t>. </a:t>
            </a:r>
            <a:r>
              <a:rPr lang="kk-KZ" sz="1150" kern="1400" dirty="0" smtClean="0">
                <a:latin typeface="Times New Roman"/>
                <a:ea typeface="Times New Roman"/>
              </a:rPr>
              <a:t>Солтүстік-шығыстан жел соғады, күші </a:t>
            </a:r>
            <a:r>
              <a:rPr lang="kk-KZ" sz="1150" kern="1400" dirty="0" smtClean="0">
                <a:latin typeface="Times New Roman"/>
                <a:ea typeface="Times New Roman"/>
              </a:rPr>
              <a:t>5-10 </a:t>
            </a:r>
            <a:r>
              <a:rPr lang="kk-KZ" sz="1150" kern="1400" dirty="0" smtClean="0">
                <a:latin typeface="Times New Roman"/>
                <a:ea typeface="Times New Roman"/>
              </a:rPr>
              <a:t>м/с</a:t>
            </a:r>
            <a:r>
              <a:rPr lang="kk-KZ" sz="1150" kern="1400" dirty="0">
                <a:latin typeface="Times New Roman"/>
                <a:ea typeface="Times New Roman"/>
              </a:rPr>
              <a:t>. Ауа температурасы </a:t>
            </a:r>
            <a:r>
              <a:rPr lang="kk-KZ" sz="1150" kern="1400" dirty="0" smtClean="0">
                <a:latin typeface="Times New Roman"/>
                <a:ea typeface="Times New Roman"/>
              </a:rPr>
              <a:t>15-17 </a:t>
            </a:r>
            <a:r>
              <a:rPr lang="kk-KZ" sz="115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27199</TotalTime>
  <Words>577</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4578</cp:revision>
  <cp:lastPrinted>2023-02-06T06:57:51Z</cp:lastPrinted>
  <dcterms:created xsi:type="dcterms:W3CDTF">2018-03-27T06:03:00Z</dcterms:created>
  <dcterms:modified xsi:type="dcterms:W3CDTF">2025-05-16T08:04:13Z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