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364580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Оңтүстік-шығыстан соғатын жел оңтүстік-батысқа ауысады,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күндіз</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32-34°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9938680"/>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21821</TotalTime>
  <Words>640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3692</cp:revision>
  <cp:lastPrinted>2021-07-01T03:56:27Z</cp:lastPrinted>
  <dcterms:created xsi:type="dcterms:W3CDTF">2018-03-27T06:03:00Z</dcterms:created>
  <dcterms:modified xsi:type="dcterms:W3CDTF">2025-05-16T07:34:29Z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