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30" d="100"/>
          <a:sy n="130" d="100"/>
        </p:scale>
        <p:origin x="-1488" y="5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044715773"/>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056100517"/>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61</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0,381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0,206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338</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0,068</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 </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мамыр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4671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18 </a:t>
            </a:r>
            <a:r>
              <a:rPr lang="kk-KZ" altLang="ru-RU" sz="1150" b="1" dirty="0" smtClean="0">
                <a:latin typeface="Times New Roman" pitchFamily="18" charset="0"/>
                <a:cs typeface="Times New Roman" pitchFamily="18" charset="0"/>
              </a:rPr>
              <a:t>мамырға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17</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мамыр</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18 </a:t>
            </a:r>
            <a:r>
              <a:rPr lang="ru-RU" altLang="ru-RU" sz="1150" b="1" dirty="0" err="1" smtClean="0">
                <a:latin typeface="Times New Roman" pitchFamily="18" charset="0"/>
                <a:cs typeface="Times New Roman" pitchFamily="18" charset="0"/>
              </a:rPr>
              <a:t>мамыр</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eaLnBrk="1" hangingPunct="1"/>
            <a:r>
              <a:rPr lang="ru-RU" sz="1150" kern="1400" dirty="0" err="1" smtClean="0">
                <a:latin typeface="Times New Roman"/>
                <a:ea typeface="Times New Roman"/>
              </a:rPr>
              <a:t>Аздаған</a:t>
            </a:r>
            <a:r>
              <a:rPr lang="ru-RU" sz="1150" kern="1400" dirty="0" smtClean="0">
                <a:latin typeface="Times New Roman"/>
                <a:ea typeface="Times New Roman"/>
              </a:rPr>
              <a:t> </a:t>
            </a:r>
            <a:r>
              <a:rPr lang="ru-RU" sz="1150" kern="1400" dirty="0" err="1">
                <a:latin typeface="Times New Roman"/>
                <a:ea typeface="Times New Roman"/>
              </a:rPr>
              <a:t>бұлтты</a:t>
            </a:r>
            <a:r>
              <a:rPr lang="ru-RU" sz="1150" kern="1400" dirty="0">
                <a:latin typeface="Times New Roman"/>
                <a:ea typeface="Times New Roman"/>
              </a:rPr>
              <a:t>, </a:t>
            </a:r>
            <a:r>
              <a:rPr lang="kk-KZ" sz="1150" kern="1400" dirty="0" smtClean="0">
                <a:latin typeface="Times New Roman"/>
                <a:ea typeface="Times New Roman"/>
              </a:rPr>
              <a:t>жауын-шашынсыз</a:t>
            </a:r>
            <a:r>
              <a:rPr lang="ru-RU" sz="1150" kern="1400" dirty="0" smtClean="0">
                <a:latin typeface="Times New Roman"/>
                <a:ea typeface="Times New Roman"/>
              </a:rPr>
              <a:t>. </a:t>
            </a:r>
            <a:r>
              <a:rPr lang="ru-RU" sz="1150" kern="1400" dirty="0" err="1" smtClean="0">
                <a:latin typeface="Times New Roman"/>
                <a:ea typeface="Times New Roman"/>
              </a:rPr>
              <a:t>Солтүстіктен</a:t>
            </a:r>
            <a:r>
              <a:rPr lang="ru-RU" sz="1150" kern="1400" dirty="0" smtClean="0">
                <a:latin typeface="Times New Roman"/>
                <a:ea typeface="Times New Roman"/>
              </a:rPr>
              <a:t> </a:t>
            </a:r>
            <a:r>
              <a:rPr lang="ru-RU" sz="1150" kern="1400" dirty="0" err="1" smtClean="0">
                <a:latin typeface="Times New Roman"/>
                <a:ea typeface="Times New Roman"/>
              </a:rPr>
              <a:t>оңтүстік-шығысқа</a:t>
            </a:r>
            <a:r>
              <a:rPr lang="ru-RU" sz="1150" kern="1400" dirty="0" smtClean="0">
                <a:latin typeface="Times New Roman"/>
                <a:ea typeface="Times New Roman"/>
              </a:rPr>
              <a:t> </a:t>
            </a:r>
            <a:r>
              <a:rPr lang="ru-RU" sz="1150" kern="1400" dirty="0" err="1" smtClean="0">
                <a:latin typeface="Times New Roman"/>
                <a:ea typeface="Times New Roman"/>
              </a:rPr>
              <a:t>ауысып</a:t>
            </a:r>
            <a:r>
              <a:rPr lang="ru-RU" sz="1150" kern="1400" dirty="0" smtClean="0">
                <a:latin typeface="Times New Roman"/>
                <a:ea typeface="Times New Roman"/>
              </a:rPr>
              <a:t> </a:t>
            </a:r>
            <a:r>
              <a:rPr lang="ru-RU" sz="1150" kern="1400" dirty="0" err="1" smtClean="0">
                <a:latin typeface="Times New Roman"/>
                <a:ea typeface="Times New Roman"/>
              </a:rPr>
              <a:t>жел</a:t>
            </a:r>
            <a:r>
              <a:rPr lang="ru-RU" sz="1150" kern="1400" dirty="0" smtClean="0">
                <a:latin typeface="Times New Roman"/>
                <a:ea typeface="Times New Roman"/>
              </a:rPr>
              <a:t> </a:t>
            </a:r>
            <a:r>
              <a:rPr lang="ru-RU" sz="1150" kern="1400" dirty="0" err="1">
                <a:latin typeface="Times New Roman"/>
                <a:ea typeface="Times New Roman"/>
              </a:rPr>
              <a:t>соғады</a:t>
            </a:r>
            <a:r>
              <a:rPr lang="ru-RU" sz="1150" kern="1400" dirty="0">
                <a:latin typeface="Times New Roman"/>
                <a:ea typeface="Times New Roman"/>
              </a:rPr>
              <a:t>, </a:t>
            </a:r>
            <a:r>
              <a:rPr lang="ru-RU" sz="1150" kern="1400" dirty="0" err="1">
                <a:latin typeface="Times New Roman"/>
                <a:ea typeface="Times New Roman"/>
              </a:rPr>
              <a:t>күші</a:t>
            </a:r>
            <a:r>
              <a:rPr lang="ru-RU" sz="1150" kern="1400" dirty="0">
                <a:latin typeface="Times New Roman"/>
                <a:ea typeface="Times New Roman"/>
              </a:rPr>
              <a:t> </a:t>
            </a:r>
            <a:r>
              <a:rPr lang="ru-RU" sz="1150" kern="1400" dirty="0" err="1" smtClean="0">
                <a:latin typeface="Times New Roman"/>
                <a:ea typeface="Times New Roman"/>
              </a:rPr>
              <a:t>түнде</a:t>
            </a:r>
            <a:r>
              <a:rPr lang="ru-RU" sz="1150" kern="1400" dirty="0" smtClean="0">
                <a:latin typeface="Times New Roman"/>
                <a:ea typeface="Times New Roman"/>
              </a:rPr>
              <a:t> 0-5, </a:t>
            </a:r>
            <a:r>
              <a:rPr lang="ru-RU" sz="1150" kern="1400" dirty="0" err="1" smtClean="0">
                <a:latin typeface="Times New Roman"/>
                <a:ea typeface="Times New Roman"/>
              </a:rPr>
              <a:t>күндіз</a:t>
            </a:r>
            <a:r>
              <a:rPr lang="ru-RU" sz="1150" kern="1400" dirty="0" smtClean="0">
                <a:latin typeface="Times New Roman"/>
                <a:ea typeface="Times New Roman"/>
              </a:rPr>
              <a:t> 7-12 </a:t>
            </a:r>
            <a:r>
              <a:rPr lang="ru-RU" sz="1150" kern="1400" dirty="0" smtClean="0">
                <a:latin typeface="Times New Roman"/>
                <a:ea typeface="Times New Roman"/>
              </a:rPr>
              <a:t>м/с</a:t>
            </a:r>
            <a:r>
              <a:rPr lang="ru-RU" sz="1150" kern="1400" dirty="0">
                <a:latin typeface="Times New Roman"/>
                <a:ea typeface="Times New Roman"/>
              </a:rPr>
              <a:t>. </a:t>
            </a:r>
            <a:r>
              <a:rPr lang="ru-RU" sz="1150" kern="1400" dirty="0" err="1">
                <a:latin typeface="Times New Roman"/>
                <a:ea typeface="Times New Roman"/>
              </a:rPr>
              <a:t>Ауа</a:t>
            </a:r>
            <a:r>
              <a:rPr lang="ru-RU" sz="1150" kern="1400" dirty="0">
                <a:latin typeface="Times New Roman"/>
                <a:ea typeface="Times New Roman"/>
              </a:rPr>
              <a:t> </a:t>
            </a:r>
            <a:r>
              <a:rPr lang="ru-RU" sz="1150" kern="1400" dirty="0" err="1">
                <a:latin typeface="Times New Roman"/>
                <a:ea typeface="Times New Roman"/>
              </a:rPr>
              <a:t>температурасы</a:t>
            </a:r>
            <a:r>
              <a:rPr lang="ru-RU" sz="1150" kern="1400" dirty="0">
                <a:latin typeface="Times New Roman"/>
                <a:ea typeface="Times New Roman"/>
              </a:rPr>
              <a:t> </a:t>
            </a:r>
            <a:r>
              <a:rPr lang="ru-RU" sz="1150" kern="1400" dirty="0" err="1">
                <a:latin typeface="Times New Roman"/>
                <a:ea typeface="Times New Roman"/>
              </a:rPr>
              <a:t>түнде</a:t>
            </a:r>
            <a:r>
              <a:rPr lang="ru-RU" sz="1150" kern="1400" dirty="0">
                <a:latin typeface="Times New Roman"/>
                <a:ea typeface="Times New Roman"/>
              </a:rPr>
              <a:t> </a:t>
            </a:r>
            <a:r>
              <a:rPr lang="ru-RU" sz="1150" kern="1400" dirty="0" smtClean="0">
                <a:latin typeface="Times New Roman"/>
                <a:ea typeface="Times New Roman"/>
              </a:rPr>
              <a:t>13-15, </a:t>
            </a:r>
            <a:r>
              <a:rPr lang="ru-RU" sz="1150" kern="1400" dirty="0" err="1">
                <a:latin typeface="Times New Roman"/>
                <a:ea typeface="Times New Roman"/>
              </a:rPr>
              <a:t>күндіз</a:t>
            </a:r>
            <a:r>
              <a:rPr lang="ru-RU" sz="1150" kern="1400" dirty="0">
                <a:latin typeface="Times New Roman"/>
                <a:ea typeface="Times New Roman"/>
              </a:rPr>
              <a:t> </a:t>
            </a:r>
            <a:r>
              <a:rPr lang="ru-RU" sz="1150" kern="1400" dirty="0" smtClean="0">
                <a:latin typeface="Times New Roman"/>
                <a:ea typeface="Times New Roman"/>
              </a:rPr>
              <a:t>27-29 </a:t>
            </a:r>
            <a:r>
              <a:rPr lang="ru-RU" sz="1150" kern="1400" dirty="0" err="1">
                <a:latin typeface="Times New Roman"/>
                <a:ea typeface="Times New Roman"/>
              </a:rPr>
              <a:t>жылы</a:t>
            </a:r>
            <a:r>
              <a:rPr lang="ru-RU" sz="1150" kern="1400" dirty="0">
                <a:latin typeface="Times New Roman"/>
                <a:ea typeface="Times New Roman"/>
              </a:rPr>
              <a:t>.</a:t>
            </a:r>
            <a:endParaRPr lang="ru-RU" sz="1150" kern="1400" dirty="0" smtClean="0">
              <a:latin typeface="Times New Roman"/>
              <a:ea typeface="Times New Roman"/>
            </a:endParaRPr>
          </a:p>
          <a:p>
            <a:pPr algn="ctr" eaLnBrk="1" hangingPunct="1"/>
            <a:endParaRPr lang="ru-RU"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18</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мамыр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19 </a:t>
            </a:r>
            <a:r>
              <a:rPr lang="kk-KZ" altLang="ru-RU" sz="1150" b="1" dirty="0" smtClean="0">
                <a:latin typeface="Times New Roman" pitchFamily="18" charset="0"/>
                <a:cs typeface="Times New Roman" pitchFamily="18" charset="0"/>
              </a:rPr>
              <a:t>мамыр</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ru-RU" sz="1150" kern="1400" dirty="0" err="1">
                <a:latin typeface="Times New Roman"/>
                <a:ea typeface="Times New Roman"/>
              </a:rPr>
              <a:t>Көшпелі</a:t>
            </a:r>
            <a:r>
              <a:rPr lang="ru-RU" sz="1150" kern="1400" dirty="0">
                <a:latin typeface="Times New Roman"/>
                <a:ea typeface="Times New Roman"/>
              </a:rPr>
              <a:t> </a:t>
            </a:r>
            <a:r>
              <a:rPr lang="ru-RU" sz="1150" kern="1400" dirty="0" err="1" smtClean="0">
                <a:latin typeface="Times New Roman"/>
                <a:ea typeface="Times New Roman"/>
              </a:rPr>
              <a:t>бұлтты</a:t>
            </a:r>
            <a:r>
              <a:rPr lang="ru-RU" sz="1150" kern="1400" dirty="0" smtClean="0">
                <a:latin typeface="Times New Roman"/>
                <a:ea typeface="Times New Roman"/>
              </a:rPr>
              <a:t>, </a:t>
            </a:r>
            <a:r>
              <a:rPr lang="ru-RU" sz="1150" kern="1400" dirty="0" err="1" smtClean="0">
                <a:latin typeface="Times New Roman"/>
                <a:ea typeface="Times New Roman"/>
              </a:rPr>
              <a:t>жауын-шашынсыз</a:t>
            </a:r>
            <a:r>
              <a:rPr lang="kk-KZ" sz="1150" kern="1400" dirty="0" smtClean="0">
                <a:latin typeface="Times New Roman"/>
                <a:ea typeface="Times New Roman"/>
              </a:rPr>
              <a:t>. </a:t>
            </a:r>
            <a:r>
              <a:rPr lang="kk-KZ" sz="1150" kern="1400" dirty="0" smtClean="0">
                <a:latin typeface="Times New Roman"/>
                <a:ea typeface="Times New Roman"/>
              </a:rPr>
              <a:t>Оң</a:t>
            </a:r>
            <a:r>
              <a:rPr lang="kk-KZ" sz="1150" kern="1400" dirty="0" smtClean="0">
                <a:latin typeface="Times New Roman"/>
                <a:ea typeface="Times New Roman"/>
              </a:rPr>
              <a:t>түстік-шығыстан </a:t>
            </a:r>
            <a:r>
              <a:rPr lang="kk-KZ" sz="1150" kern="1400" dirty="0" smtClean="0">
                <a:latin typeface="Times New Roman"/>
                <a:ea typeface="Times New Roman"/>
              </a:rPr>
              <a:t>жел соғады, күші 5-10 м/с</a:t>
            </a:r>
            <a:r>
              <a:rPr lang="kk-KZ" sz="1150" kern="1400" dirty="0">
                <a:latin typeface="Times New Roman"/>
                <a:ea typeface="Times New Roman"/>
              </a:rPr>
              <a:t>. Ауа температурасы </a:t>
            </a:r>
            <a:r>
              <a:rPr lang="kk-KZ" sz="1150" kern="1400" dirty="0" smtClean="0">
                <a:latin typeface="Times New Roman"/>
                <a:ea typeface="Times New Roman"/>
              </a:rPr>
              <a:t>16-18 </a:t>
            </a:r>
            <a:r>
              <a:rPr lang="kk-KZ" sz="115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түнде 18 мамыр 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smtClean="0">
                <a:solidFill>
                  <a:srgbClr val="000000"/>
                </a:solidFill>
                <a:latin typeface="Times New Roman" pitchFamily="18" charset="0"/>
                <a:cs typeface="Times New Roman" pitchFamily="18" charset="0"/>
              </a:rPr>
              <a:t> М</a:t>
            </a:r>
            <a:r>
              <a:rPr lang="kk-KZ" altLang="ru-RU" sz="1200" b="1" i="1"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27206</TotalTime>
  <Words>579</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4579</cp:revision>
  <cp:lastPrinted>2023-02-06T06:57:51Z</cp:lastPrinted>
  <dcterms:created xsi:type="dcterms:W3CDTF">2018-03-27T06:03:00Z</dcterms:created>
  <dcterms:modified xsi:type="dcterms:W3CDTF">2025-05-17T07:34:37Z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