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7268161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473081"/>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955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түнде жаңбыр, найзағай, дауыл. Күндіз шаңды дауыл. Жел солтүстік-батыстан 9-14, таңертең және күндіз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15-17, күндіз 25-27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13-15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7798173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15715</TotalTime>
  <Words>543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3667</cp:revision>
  <cp:lastPrinted>2021-07-01T07:38:07Z</cp:lastPrinted>
  <dcterms:created xsi:type="dcterms:W3CDTF">2018-03-27T06:03:00Z</dcterms:created>
  <dcterms:modified xsi:type="dcterms:W3CDTF">2025-05-17T06:58:21Z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