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9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437613"/>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17 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6990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кей уақыттарда қатты жаңбыр, найзағай, бұршақ. Солтүстік-батыстан соғатын жел оңтүстік-батысқа ауысады, күші 8-13 м/с, күндіз екпіні 17 м/с. Ауа температурасы түнде 14-16, күндіз 20-22 градус жылы.</a:t>
            </a:r>
            <a:endParaRPr lang="ru-RU" altLang="ru-RU" sz="1150" b="1">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күндіз бұршақ, дауыл.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температурасы түнде 8-10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661432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24706</TotalTime>
  <Words>593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4746</cp:revision>
  <cp:lastPrinted>2021-07-01T03:56:27Z</cp:lastPrinted>
  <dcterms:created xsi:type="dcterms:W3CDTF">2018-03-27T06:03:00Z</dcterms:created>
  <dcterms:modified xsi:type="dcterms:W3CDTF">2025-05-17T07:32:05Z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