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14900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a:t>
            </a:r>
            <a:r>
              <a:rPr lang="kk-KZ" sz="1300" dirty="0">
                <a:latin typeface="Times New Roman" panose="02020603050405020304" pitchFamily="18" charset="0"/>
                <a:ea typeface="Calibri" panose="020F0502020204030204" pitchFamily="34" charset="0"/>
              </a:rPr>
              <a:t>үнде және таңертең </a:t>
            </a:r>
            <a:r>
              <a:rPr lang="kk-KZ" sz="1300" dirty="0">
                <a:effectLst/>
                <a:latin typeface="Times New Roman" panose="02020603050405020304" pitchFamily="18" charset="0"/>
                <a:ea typeface="Calibri" panose="020F0502020204030204" pitchFamily="34" charset="0"/>
              </a:rPr>
              <a:t>жаңбыр жауады, найзағай, </a:t>
            </a:r>
            <a:r>
              <a:rPr lang="kk-KZ" sz="1300" dirty="0">
                <a:latin typeface="Times New Roman" panose="02020603050405020304" pitchFamily="18" charset="0"/>
                <a:ea typeface="Calibri" panose="020F0502020204030204" pitchFamily="34" charset="0"/>
              </a:rPr>
              <a:t>тұман</a:t>
            </a:r>
            <a:r>
              <a:rPr lang="kk-KZ" sz="1300" dirty="0">
                <a:effectLst/>
                <a:latin typeface="Times New Roman" panose="02020603050405020304" pitchFamily="18" charset="0"/>
                <a:ea typeface="Calibri" panose="020F0502020204030204" pitchFamily="34" charset="0"/>
              </a:rPr>
              <a:t> күтіледі.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7-12,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a:t>
            </a:r>
            <a:r>
              <a:rPr lang="ru-RU" sz="1300" dirty="0" err="1">
                <a:latin typeface="Times New Roman" panose="02020603050405020304" pitchFamily="18" charset="0"/>
                <a:ea typeface="Calibri" panose="020F0502020204030204" pitchFamily="34" charset="0"/>
              </a:rPr>
              <a:t>екпіні</a:t>
            </a:r>
            <a:r>
              <a:rPr lang="ru-RU" sz="1300" dirty="0">
                <a:latin typeface="Times New Roman" panose="02020603050405020304" pitchFamily="18" charset="0"/>
                <a:ea typeface="Calibri" panose="020F0502020204030204" pitchFamily="34" charset="0"/>
              </a:rPr>
              <a:t> 15-18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10-12, күндіз 14-16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19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6-8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94741098"/>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18375</TotalTime>
  <Words>580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3549</cp:revision>
  <cp:lastPrinted>2021-07-01T07:38:07Z</cp:lastPrinted>
  <dcterms:created xsi:type="dcterms:W3CDTF">2018-03-27T06:03:00Z</dcterms:created>
  <dcterms:modified xsi:type="dcterms:W3CDTF">2025-05-17T06:58:10Z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