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9697181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64741547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17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18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түнде және таңертең өткінші жаңбыр, найзағай болады. Батыстан, оңтүстік-батыстан жел соғады, күші 8-13, екпіні 15-20 м/с. Ауа температурасы түнде 18-20 градус жылы, күндіз 25-27 градус қатты ыстық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Батыстан, 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7" y="2285992"/>
            <a:ext cx="4655487"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8</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smtClean="0">
                <a:solidFill>
                  <a:schemeClr val="tx1"/>
                </a:solidFill>
                <a:latin typeface="Times New Roman" panose="02020603050405020304" pitchFamily="18" charset="0"/>
                <a:cs typeface="Times New Roman" panose="02020603050405020304" pitchFamily="18" charset="0"/>
              </a:rPr>
              <a:t>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14008</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3664</cp:revision>
  <cp:lastPrinted>2021-07-01T03:56:27Z</cp:lastPrinted>
  <dcterms:created xsi:type="dcterms:W3CDTF">2018-03-27T06:03:00Z</dcterms:created>
  <dcterms:modified xsi:type="dcterms:W3CDTF">2025-05-17T07:15:14Z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