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5440075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18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кей уақыттарда қатты жаңбыр, найзағай, </a:t>
            </a:r>
            <a:r>
              <a:rPr lang="kk-KZ" altLang="ru-RU" sz="1200" dirty="0" smtClean="0">
                <a:latin typeface="Times New Roman" panose="02020603050405020304" pitchFamily="18" charset="0"/>
                <a:cs typeface="Times New Roman" panose="02020603050405020304" pitchFamily="18" charset="0"/>
              </a:rPr>
              <a:t>бұршақ. Дауыл. Солтүстік-батыстан </a:t>
            </a:r>
            <a:r>
              <a:rPr lang="kk-KZ" altLang="ru-RU" sz="1200" dirty="0">
                <a:latin typeface="Times New Roman" panose="02020603050405020304" pitchFamily="18" charset="0"/>
                <a:cs typeface="Times New Roman" panose="02020603050405020304" pitchFamily="18" charset="0"/>
              </a:rPr>
              <a:t>соғатын жел оңтүстік-батысқа ауысады, күші 9-14 м/с, екпіні 15-20, кей уақыттарда 23-28 м/с</a:t>
            </a:r>
            <a:r>
              <a:rPr lang="kk-KZ" altLang="ru-RU" sz="1200" dirty="0" smtClean="0">
                <a:latin typeface="Times New Roman" panose="02020603050405020304" pitchFamily="18" charset="0"/>
                <a:cs typeface="Times New Roman" panose="02020603050405020304" pitchFamily="18" charset="0"/>
              </a:rPr>
              <a:t>. Ауа </a:t>
            </a:r>
            <a:r>
              <a:rPr lang="kk-KZ" altLang="ru-RU" sz="1200" dirty="0">
                <a:latin typeface="Times New Roman" panose="02020603050405020304" pitchFamily="18" charset="0"/>
                <a:cs typeface="Times New Roman" panose="02020603050405020304" pitchFamily="18" charset="0"/>
              </a:rPr>
              <a:t>температурасы түнде 16-18, күндіз 23-25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19 </a:t>
            </a:r>
            <a:r>
              <a:rPr lang="ru-RU" altLang="ru-RU" sz="1150" b="1" dirty="0" err="1" smtClean="0">
                <a:latin typeface="Times New Roman" panose="02020603050405020304" pitchFamily="18" charset="0"/>
                <a:cs typeface="Times New Roman" panose="02020603050405020304" pitchFamily="18" charset="0"/>
              </a:rPr>
              <a:t>мамырға</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19 </a:t>
            </a:r>
            <a:r>
              <a:rPr lang="ru-RU" sz="1150" b="1" dirty="0" err="1" smtClean="0">
                <a:latin typeface="Times New Roman" panose="02020603050405020304" pitchFamily="18" charset="0"/>
                <a:cs typeface="Times New Roman" panose="02020603050405020304" pitchFamily="18" charset="0"/>
              </a:rPr>
              <a:t>мамыр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найзағай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96228718"/>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26739</TotalTime>
  <Words>570</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4767</cp:revision>
  <cp:lastPrinted>2021-07-01T07:38:07Z</cp:lastPrinted>
  <dcterms:created xsi:type="dcterms:W3CDTF">2018-03-27T06:03:00Z</dcterms:created>
  <dcterms:modified xsi:type="dcterms:W3CDTF">2025-05-17T07:47:09Z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