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74" d="100"/>
          <a:sy n="74" d="100"/>
        </p:scale>
        <p:origin x="57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4630288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137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1590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18 </a:t>
            </a:r>
            <a:r>
              <a:rPr lang="kk-KZ" altLang="ru-RU" sz="1150" b="1" dirty="0" smtClean="0">
                <a:latin typeface="Times New Roman" pitchFamily="18" charset="0"/>
                <a:cs typeface="Times New Roman" pitchFamily="18" charset="0"/>
              </a:rPr>
              <a:t>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a:t>
            </a:r>
            <a:r>
              <a:rPr lang="ru-RU" altLang="ru-RU" sz="1150" b="1" dirty="0" smtClean="0">
                <a:solidFill>
                  <a:srgbClr val="000000"/>
                </a:solidFill>
                <a:latin typeface="Times New Roman" pitchFamily="18" charset="0"/>
                <a:cs typeface="Times New Roman" pitchFamily="18" charset="0"/>
              </a:rPr>
              <a:t>17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altLang="ru-RU" sz="1150" b="1" dirty="0" smtClean="0">
                <a:solidFill>
                  <a:srgbClr val="000000"/>
                </a:solidFill>
                <a:latin typeface="Times New Roman" pitchFamily="18" charset="0"/>
                <a:cs typeface="Times New Roman" pitchFamily="18" charset="0"/>
              </a:rPr>
              <a:t>18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Солтүстіктен, солтүстік-батыстан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9-11</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21-23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19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18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бұлтты, жауын-шашынсыз. Солтүстік-батыстан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10-12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28730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595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0,192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0,254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4,588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a:t>
            </a:r>
            <a:r>
              <a:rPr lang="kk-KZ" sz="1150" dirty="0" smtClean="0">
                <a:solidFill>
                  <a:schemeClr val="tx1"/>
                </a:solidFill>
                <a:latin typeface="Times New Roman" panose="02020603050405020304" pitchFamily="18" charset="0"/>
                <a:cs typeface="Times New Roman" panose="02020603050405020304" pitchFamily="18" charset="0"/>
              </a:rPr>
              <a:t>18 </a:t>
            </a:r>
            <a:r>
              <a:rPr lang="kk-KZ" sz="1150" dirty="0" smtClean="0">
                <a:solidFill>
                  <a:schemeClr val="tx1"/>
                </a:solidFill>
                <a:latin typeface="Times New Roman" panose="02020603050405020304" pitchFamily="18" charset="0"/>
                <a:cs typeface="Times New Roman" panose="02020603050405020304" pitchFamily="18" charset="0"/>
              </a:rPr>
              <a:t>мамырда, </a:t>
            </a:r>
            <a:r>
              <a:rPr lang="kk-KZ" sz="1150" dirty="0" smtClean="0">
                <a:solidFill>
                  <a:schemeClr val="tx1"/>
                </a:solidFill>
                <a:latin typeface="Times New Roman" panose="02020603050405020304" pitchFamily="18" charset="0"/>
                <a:cs typeface="Times New Roman" panose="02020603050405020304" pitchFamily="18" charset="0"/>
              </a:rPr>
              <a:t>19 </a:t>
            </a:r>
            <a:r>
              <a:rPr lang="kk-KZ" sz="1150" dirty="0" smtClean="0">
                <a:solidFill>
                  <a:schemeClr val="tx1"/>
                </a:solidFill>
                <a:latin typeface="Times New Roman" panose="02020603050405020304" pitchFamily="18" charset="0"/>
                <a:cs typeface="Times New Roman" panose="02020603050405020304" pitchFamily="18" charset="0"/>
              </a:rPr>
              <a:t>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27112</TotalTime>
  <Words>514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5631</cp:revision>
  <cp:lastPrinted>2021-07-01T07:38:07Z</cp:lastPrinted>
  <dcterms:created xsi:type="dcterms:W3CDTF">2018-03-27T06:03:00Z</dcterms:created>
  <dcterms:modified xsi:type="dcterms:W3CDTF">2025-05-17T08:29:42Z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