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5" d="100"/>
          <a:sy n="95" d="100"/>
        </p:scale>
        <p:origin x="102"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2392077"/>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17 </a:t>
                      </a:r>
                      <a:r>
                        <a:rPr kumimoji="0" lang="ru-RU" altLang="zh-CN"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smtClean="0">
                <a:solidFill>
                  <a:prstClr val="black"/>
                </a:solidFill>
                <a:latin typeface="Times New Roman" panose="02020603050405020304" pitchFamily="18" charset="0"/>
                <a:cs typeface="Times New Roman" panose="02020603050405020304" pitchFamily="18" charset="0"/>
              </a:rPr>
              <a:t>мамыр 2025 ж. сағ. 20-дейін</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Солтүстік-бат</a:t>
            </a:r>
            <a:r>
              <a:rPr lang="kk-KZ" sz="1200" kern="900" dirty="0" smtClean="0">
                <a:solidFill>
                  <a:srgbClr val="000000"/>
                </a:solidFill>
                <a:latin typeface="Times New Roman" panose="02020603050405020304" pitchFamily="18" charset="0"/>
                <a:ea typeface="Times New Roman" panose="02020603050405020304" pitchFamily="18" charset="0"/>
              </a:rPr>
              <a:t>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a:t>
            </a:r>
            <a:r>
              <a:rPr lang="kk-KZ" sz="1200" kern="900" dirty="0" smtClean="0">
                <a:solidFill>
                  <a:srgbClr val="000000"/>
                </a:solidFill>
                <a:latin typeface="Times New Roman" panose="02020603050405020304" pitchFamily="18" charset="0"/>
                <a:ea typeface="Times New Roman" panose="02020603050405020304" pitchFamily="18" charset="0"/>
              </a:rPr>
              <a:t>күші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a:t>
            </a:r>
            <a:r>
              <a:rPr lang="ru-RU" sz="1200" dirty="0" smtClean="0">
                <a:latin typeface="Times New Roman" panose="02020603050405020304" pitchFamily="18" charset="0"/>
                <a:cs typeface="Times New Roman" panose="02020603050405020304" pitchFamily="18" charset="0"/>
              </a:rPr>
              <a:t>-9,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prstClr val="black"/>
                </a:solidFill>
                <a:latin typeface="Times New Roman" panose="02020603050405020304" pitchFamily="18" charset="0"/>
                <a:cs typeface="Times New Roman" panose="02020603050405020304" pitchFamily="18" charset="0"/>
              </a:rPr>
              <a:t>мамыр</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kern="900" dirty="0" smtClean="0">
                <a:solidFill>
                  <a:srgbClr val="000000"/>
                </a:solidFill>
                <a:latin typeface="Times New Roman" panose="02020603050405020304" pitchFamily="18" charset="0"/>
                <a:ea typeface="Times New Roman" panose="02020603050405020304" pitchFamily="18" charset="0"/>
              </a:rPr>
              <a:t>Көшпелі бұлтты,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Он</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6-8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6596369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smtClean="0">
                <a:solidFill>
                  <a:prstClr val="black"/>
                </a:solidFill>
                <a:latin typeface="Times New Roman" panose="02020603050405020304" pitchFamily="18" charset="0"/>
                <a:cs typeface="Times New Roman" panose="02020603050405020304" pitchFamily="18" charset="0"/>
              </a:rPr>
              <a:t>мамыр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18 </a:t>
            </a:r>
            <a:r>
              <a:rPr lang="kk-KZ" sz="1200" dirty="0"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pic>
        <p:nvPicPr>
          <p:cNvPr id="5" name="Рисунок 4"/>
          <p:cNvPicPr>
            <a:picLocks noChangeAspect="1"/>
          </p:cNvPicPr>
          <p:nvPr/>
        </p:nvPicPr>
        <p:blipFill>
          <a:blip r:embed="rId3"/>
          <a:stretch>
            <a:fillRect/>
          </a:stretch>
        </p:blipFill>
        <p:spPr>
          <a:xfrm>
            <a:off x="3809901" y="3267442"/>
            <a:ext cx="2286198" cy="32311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23841</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4756</cp:revision>
  <cp:lastPrinted>2021-07-01T07:38:07Z</cp:lastPrinted>
  <dcterms:created xsi:type="dcterms:W3CDTF">2018-03-27T06:03:00Z</dcterms:created>
  <dcterms:modified xsi:type="dcterms:W3CDTF">2025-05-17T07:25:51Z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