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08" y="1404"/>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137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17</a:t>
            </a:r>
            <a:r>
              <a:rPr lang="kk-KZ" altLang="zh-CN"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1638925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a:t>
            </a:r>
            <a:r>
              <a:rPr lang="ru-RU" altLang="ru-RU" sz="1100" b="1" dirty="0">
                <a:solidFill>
                  <a:srgbClr val="000000"/>
                </a:solidFill>
                <a:latin typeface="Times New Roman" pitchFamily="18" charset="0"/>
                <a:cs typeface="Times New Roman" pitchFamily="18" charset="0"/>
              </a:rPr>
              <a:t>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17</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 солтүстік-батыстан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түнде күші 9-14, күндіз 15-20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18</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оңтүстіктен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18</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smtClean="0">
                <a:solidFill>
                  <a:srgbClr val="000000"/>
                </a:solidFill>
                <a:latin typeface="Times New Roman" pitchFamily="18" charset="0"/>
                <a:cs typeface="Times New Roman" pitchFamily="18" charset="0"/>
              </a:rPr>
              <a:t>19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16501</TotalTime>
  <Words>554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6336</cp:revision>
  <cp:lastPrinted>2021-07-01T03:56:27Z</cp:lastPrinted>
  <dcterms:created xsi:type="dcterms:W3CDTF">2018-03-27T06:03:00Z</dcterms:created>
  <dcterms:modified xsi:type="dcterms:W3CDTF">2025-05-17T08:05:22Z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