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6500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66260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 юго-восточный с переходом на юго-западный 9-14, днем порывы 15-18 м/с. Температура воздуха ночью 16-18, днем 22-24 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28308</TotalTime>
  <Words>535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3864</cp:revision>
  <cp:lastPrinted>2021-10-15T03:50:29Z</cp:lastPrinted>
  <dcterms:created xsi:type="dcterms:W3CDTF">2018-03-27T06:03:00Z</dcterms:created>
  <dcterms:modified xsi:type="dcterms:W3CDTF">2025-05-18T06:23:45Z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