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198286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62534"/>
            <a:ext cx="4390332" cy="18312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Переменная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ночью дождь, гроза. Ветер северо-западный 9-14 м/с. Температура воздуха ночью 9-11, днем 19-21 тепла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9-11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1298973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593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44105</TotalTime>
  <Words>662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6593</cp:revision>
  <cp:lastPrinted>2021-11-30T05:55:24Z</cp:lastPrinted>
  <dcterms:created xsi:type="dcterms:W3CDTF">2018-03-27T06:03:00Z</dcterms:created>
  <dcterms:modified xsi:type="dcterms:W3CDTF">2025-05-18T06:23:12Z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