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18781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град.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7230" y="22502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39284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24021</TotalTime>
  <Words>695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3779</cp:revision>
  <cp:lastPrinted>2021-10-18T15:52:53Z</cp:lastPrinted>
  <dcterms:created xsi:type="dcterms:W3CDTF">2018-03-27T06:03:00Z</dcterms:created>
  <dcterms:modified xsi:type="dcterms:W3CDTF">2025-05-18T07:30:04Z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