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20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597767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50387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дождь, гроза, град. Ветер юго-восточный 9-14 м/с. Температура воздуха ночью 11-13, днем 21-23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сильный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гроза, град.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порывы 18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10-12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30473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5778</cp:revision>
  <cp:lastPrinted>2021-07-01T03:56:27Z</cp:lastPrinted>
  <dcterms:created xsi:type="dcterms:W3CDTF">2018-03-27T06:03:00Z</dcterms:created>
  <dcterms:modified xsi:type="dcterms:W3CDTF">2025-05-18T07:15:48Z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