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201593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гроза, град. Ночью шквал. Ветер северо-западный 3-8, при грозе порывы 15-20 м/с. Температура воздуха ночью 11-13, днем 20-22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8986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kk-KZ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8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24917</TotalTime>
  <Words>750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5909</cp:revision>
  <cp:lastPrinted>2021-07-01T09:11:30Z</cp:lastPrinted>
  <dcterms:created xsi:type="dcterms:W3CDTF">2018-03-27T06:03:00Z</dcterms:created>
  <dcterms:modified xsi:type="dcterms:W3CDTF">2025-05-18T07:02:07Z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