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577090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1-6, днем порывы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113610"/>
              </p:ext>
            </p:extLst>
          </p:nvPr>
        </p:nvGraphicFramePr>
        <p:xfrm>
          <a:off x="5049291" y="4016519"/>
          <a:ext cx="4613617" cy="233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5453" y="2272500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46274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5848</cp:revision>
  <cp:lastPrinted>2021-02-03T11:37:00Z</cp:lastPrinted>
  <dcterms:created xsi:type="dcterms:W3CDTF">2018-03-27T06:03:00Z</dcterms:created>
  <dcterms:modified xsi:type="dcterms:W3CDTF">2025-05-18T08:55:53Z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