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406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4579452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249357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күннің</a:t>
            </a:r>
            <a:r>
              <a:rPr lang="ru-RU" sz="1150" kern="1400" dirty="0">
                <a:latin typeface="Times New Roman"/>
                <a:ea typeface="Times New Roman"/>
              </a:rPr>
              <a:t> </a:t>
            </a:r>
            <a:r>
              <a:rPr lang="ru-RU" sz="1150" kern="1400" dirty="0" err="1">
                <a:latin typeface="Times New Roman"/>
                <a:ea typeface="Times New Roman"/>
              </a:rPr>
              <a:t>соңында</a:t>
            </a:r>
            <a:r>
              <a:rPr lang="ru-RU" sz="1150" kern="1400" dirty="0">
                <a:latin typeface="Times New Roman"/>
                <a:ea typeface="Times New Roman"/>
              </a:rPr>
              <a:t> </a:t>
            </a:r>
            <a:r>
              <a:rPr lang="ru-RU" sz="1150" kern="1400" dirty="0" err="1">
                <a:latin typeface="Times New Roman"/>
                <a:ea typeface="Times New Roman"/>
              </a:rPr>
              <a:t>жаңбыр</a:t>
            </a:r>
            <a:r>
              <a:rPr lang="ru-RU" sz="1150" kern="1400" dirty="0">
                <a:latin typeface="Times New Roman"/>
                <a:ea typeface="Times New Roman"/>
              </a:rPr>
              <a:t>, </a:t>
            </a:r>
            <a:r>
              <a:rPr lang="ru-RU" sz="1150" kern="1400" dirty="0" err="1">
                <a:latin typeface="Times New Roman"/>
                <a:ea typeface="Times New Roman"/>
              </a:rPr>
              <a:t>найзағай</a:t>
            </a:r>
            <a:r>
              <a:rPr lang="ru-RU" sz="1150" kern="1400" dirty="0">
                <a:latin typeface="Times New Roman"/>
                <a:ea typeface="Times New Roman"/>
              </a:rPr>
              <a:t>. </a:t>
            </a:r>
            <a:r>
              <a:rPr lang="ru-RU" sz="1150" kern="1400" dirty="0" err="1">
                <a:latin typeface="Times New Roman"/>
                <a:ea typeface="Times New Roman"/>
              </a:rPr>
              <a:t>Оңтүстік-шығыстан</a:t>
            </a:r>
            <a:r>
              <a:rPr lang="ru-RU" sz="1150" kern="1400" dirty="0">
                <a:latin typeface="Times New Roman"/>
                <a:ea typeface="Times New Roman"/>
              </a:rPr>
              <a:t>, </a:t>
            </a:r>
            <a:r>
              <a:rPr lang="ru-RU" sz="1150" kern="1400" dirty="0" err="1">
                <a:latin typeface="Times New Roman"/>
                <a:ea typeface="Times New Roman"/>
              </a:rPr>
              <a:t>оңтүстіктен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err="1">
                <a:latin typeface="Times New Roman"/>
                <a:ea typeface="Times New Roman"/>
              </a:rPr>
              <a:t>екпіні</a:t>
            </a:r>
            <a:r>
              <a:rPr lang="ru-RU" sz="1150" kern="1400" dirty="0">
                <a:latin typeface="Times New Roman"/>
                <a:ea typeface="Times New Roman"/>
              </a:rPr>
              <a:t> 15-18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17-19, </a:t>
            </a:r>
            <a:r>
              <a:rPr lang="ru-RU" sz="1150" kern="1400" dirty="0" err="1">
                <a:latin typeface="Times New Roman"/>
                <a:ea typeface="Times New Roman"/>
              </a:rPr>
              <a:t>күндіз</a:t>
            </a:r>
            <a:r>
              <a:rPr lang="ru-RU" sz="1150" kern="1400" dirty="0">
                <a:latin typeface="Times New Roman"/>
                <a:ea typeface="Times New Roman"/>
              </a:rPr>
              <a:t> 24-26 </a:t>
            </a:r>
            <a:r>
              <a:rPr lang="ru-RU" sz="1150" kern="1400" dirty="0" err="1">
                <a:latin typeface="Times New Roman"/>
                <a:ea typeface="Times New Roman"/>
              </a:rPr>
              <a:t>жылы</a:t>
            </a:r>
            <a:r>
              <a:rPr lang="ru-RU" sz="1150" kern="1400" dirty="0" smtClean="0">
                <a:latin typeface="Times New Roman"/>
                <a:ea typeface="Times New Roman"/>
              </a:rPr>
              <a:t>.</a:t>
            </a:r>
          </a:p>
          <a:p>
            <a:pPr algn="just"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19</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20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Аздаған</a:t>
            </a:r>
            <a:r>
              <a:rPr lang="ru-RU" sz="1150" kern="1400" dirty="0" smtClean="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Батыстан, оңтүстік-батыстан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9-14 </a:t>
            </a:r>
            <a:r>
              <a:rPr lang="kk-KZ" sz="1150" kern="1400" dirty="0" smtClean="0">
                <a:latin typeface="Times New Roman"/>
                <a:ea typeface="Times New Roman"/>
              </a:rPr>
              <a:t>м/с</a:t>
            </a:r>
            <a:r>
              <a:rPr lang="kk-KZ" sz="1150" kern="1400" dirty="0">
                <a:latin typeface="Times New Roman"/>
                <a:ea typeface="Times New Roman"/>
              </a:rPr>
              <a:t>. Ауа температурасы </a:t>
            </a:r>
            <a:r>
              <a:rPr lang="kk-KZ" sz="1150" kern="1400" dirty="0" smtClean="0">
                <a:latin typeface="Times New Roman"/>
                <a:ea typeface="Times New Roman"/>
              </a:rPr>
              <a:t>12-14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smtClean="0">
                <a:solidFill>
                  <a:schemeClr val="tx1"/>
                </a:solidFill>
                <a:latin typeface="Times New Roman" panose="02020603050405020304" pitchFamily="18" charset="0"/>
                <a:cs typeface="Times New Roman" panose="02020603050405020304" pitchFamily="18" charset="0"/>
              </a:rPr>
              <a:t>сейілуіне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27263</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4583</cp:revision>
  <cp:lastPrinted>2023-02-06T06:57:51Z</cp:lastPrinted>
  <dcterms:created xsi:type="dcterms:W3CDTF">2018-03-27T06:03:00Z</dcterms:created>
  <dcterms:modified xsi:type="dcterms:W3CDTF">2025-05-18T07:04:45Z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