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5086967"/>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1590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19 </a:t>
            </a:r>
            <a:r>
              <a:rPr lang="kk-KZ" altLang="ru-RU" sz="1150" b="1" dirty="0" smtClean="0">
                <a:latin typeface="Times New Roman" pitchFamily="18" charset="0"/>
                <a:cs typeface="Times New Roman" pitchFamily="18" charset="0"/>
              </a:rPr>
              <a:t>мамырға 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a:t>
            </a:r>
            <a:r>
              <a:rPr lang="ru-RU" altLang="ru-RU" sz="1150" b="1" dirty="0" smtClean="0">
                <a:solidFill>
                  <a:srgbClr val="000000"/>
                </a:solidFill>
                <a:latin typeface="Times New Roman" pitchFamily="18" charset="0"/>
                <a:cs typeface="Times New Roman" pitchFamily="18" charset="0"/>
              </a:rPr>
              <a:t>18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50" b="1" dirty="0" smtClean="0">
                <a:solidFill>
                  <a:srgbClr val="000000"/>
                </a:solidFill>
                <a:latin typeface="Times New Roman" pitchFamily="18" charset="0"/>
                <a:cs typeface="Times New Roman" pitchFamily="18" charset="0"/>
              </a:rPr>
              <a:t>19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түстік-шығыстан, оңтүстіктен </a:t>
            </a:r>
            <a:r>
              <a:rPr lang="kk-KZ" sz="1200" dirty="0" smtClean="0">
                <a:latin typeface="Times New Roman" panose="02020603050405020304" pitchFamily="18" charset="0"/>
                <a:cs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1-6, күндіз екпіні 10</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9-11,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23-25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kk-KZ" sz="1200" b="1" dirty="0" smtClean="0">
                <a:solidFill>
                  <a:srgbClr val="000000"/>
                </a:solidFill>
                <a:latin typeface="Times New Roman" pitchFamily="18" charset="0"/>
                <a:cs typeface="Times New Roman" pitchFamily="18" charset="0"/>
              </a:rPr>
              <a:t>мамы</a:t>
            </a:r>
            <a:r>
              <a:rPr lang="kk-KZ" altLang="ru-RU" sz="1200" b="1" dirty="0" smtClean="0">
                <a:solidFill>
                  <a:srgbClr val="000000"/>
                </a:solidFill>
                <a:latin typeface="Times New Roman" pitchFamily="18" charset="0"/>
                <a:cs typeface="Times New Roman" pitchFamily="18" charset="0"/>
              </a:rPr>
              <a:t>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19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 </a:t>
            </a:r>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жаңбыр жауады. </a:t>
            </a:r>
            <a:r>
              <a:rPr lang="kk-KZ" sz="1200" dirty="0" smtClean="0">
                <a:latin typeface="Times New Roman" panose="02020603050405020304" pitchFamily="18" charset="0"/>
                <a:cs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түстіктен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4201766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1240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0,248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0,324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0,149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3,850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116185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a:t>
            </a:r>
            <a:r>
              <a:rPr lang="kk-KZ" sz="1150" dirty="0" smtClean="0">
                <a:solidFill>
                  <a:schemeClr val="tx1"/>
                </a:solidFill>
                <a:latin typeface="Times New Roman" panose="02020603050405020304" pitchFamily="18" charset="0"/>
                <a:cs typeface="Times New Roman" panose="02020603050405020304" pitchFamily="18" charset="0"/>
              </a:rPr>
              <a:t>19 мамырда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r>
              <a:rPr lang="kk-KZ" sz="1150" dirty="0">
                <a:solidFill>
                  <a:schemeClr val="tx1"/>
                </a:solidFill>
                <a:latin typeface="Times New Roman" panose="02020603050405020304" pitchFamily="18" charset="0"/>
                <a:cs typeface="Times New Roman" panose="02020603050405020304" pitchFamily="18" charset="0"/>
              </a:rPr>
              <a:t> 2025 жылғы 20 мамырда түнде </a:t>
            </a: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сейілуіне</a:t>
            </a:r>
            <a:r>
              <a:rPr lang="ru-RU" sz="1150" b="1"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етеді</a:t>
            </a:r>
            <a:endParaRPr lang="ru-RU" sz="1150" dirty="0" smtClean="0">
              <a:solidFill>
                <a:schemeClr val="tx1"/>
              </a:solidFill>
              <a:latin typeface="Times New Roman" panose="02020603050405020304" pitchFamily="18" charset="0"/>
              <a:cs typeface="Times New Roman" panose="02020603050405020304" pitchFamily="18" charset="0"/>
            </a:endParaRP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27116</TotalTime>
  <Words>528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5632</cp:revision>
  <cp:lastPrinted>2021-07-01T07:38:07Z</cp:lastPrinted>
  <dcterms:created xsi:type="dcterms:W3CDTF">2018-03-27T06:03:00Z</dcterms:created>
  <dcterms:modified xsi:type="dcterms:W3CDTF">2025-05-18T09:00:31Z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