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96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18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513171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19</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18</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19</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күндіз екпіні 15-20 м/с. Ауа температурасы түнде 5-7, күндіз    20-22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19</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19</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20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16503</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6340</cp:revision>
  <cp:lastPrinted>2021-07-01T03:56:27Z</cp:lastPrinted>
  <dcterms:created xsi:type="dcterms:W3CDTF">2018-03-27T06:03:00Z</dcterms:created>
  <dcterms:modified xsi:type="dcterms:W3CDTF">2025-05-18T07:01:40Z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