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69718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4741547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13-15, күндіз 26-28 градус жылыболады.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7" y="2285992"/>
            <a:ext cx="4655487"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мамырға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3667</cp:revision>
  <cp:lastPrinted>2021-07-01T03:56:27Z</cp:lastPrinted>
  <dcterms:created xsi:type="dcterms:W3CDTF">2018-03-27T06:03:00Z</dcterms:created>
  <dcterms:modified xsi:type="dcterms:W3CDTF">2025-05-18T06:53:08Z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