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156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208947465"/>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№138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18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41824" y="115888"/>
            <a:ext cx="5004205" cy="2285241"/>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19 </a:t>
            </a:r>
            <a:r>
              <a:rPr lang="ru-RU" altLang="ru-RU" sz="1200" b="1" dirty="0" err="1">
                <a:latin typeface="Times New Roman" panose="02020603050405020304" pitchFamily="18" charset="0"/>
                <a:cs typeface="Times New Roman" panose="02020603050405020304" pitchFamily="18" charset="0"/>
              </a:rPr>
              <a:t>мамырға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smtClean="0">
                <a:latin typeface="Times New Roman" panose="02020603050405020304" pitchFamily="18" charset="0"/>
                <a:cs typeface="Times New Roman" panose="02020603050405020304" pitchFamily="18" charset="0"/>
              </a:rPr>
              <a:t>. 18 </a:t>
            </a:r>
            <a:r>
              <a:rPr lang="kk-KZ" sz="1200" b="1" dirty="0">
                <a:latin typeface="Times New Roman" panose="02020603050405020304" pitchFamily="18" charset="0"/>
                <a:cs typeface="Times New Roman" panose="02020603050405020304" pitchFamily="18" charset="0"/>
              </a:rPr>
              <a:t>мамыр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19 </a:t>
            </a:r>
            <a:r>
              <a:rPr lang="ru-RU" sz="1200" b="1" dirty="0" err="1">
                <a:latin typeface="Times New Roman" panose="02020603050405020304" pitchFamily="18" charset="0"/>
                <a:cs typeface="Times New Roman" panose="02020603050405020304" pitchFamily="18" charset="0"/>
              </a:rPr>
              <a:t>мамыр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Солтүстік-батыстан соғатын жел солтүстік-шығысқа ауысады, </a:t>
            </a:r>
            <a:r>
              <a:rPr lang="kk-KZ" altLang="ru-RU" sz="1200" dirty="0" smtClean="0">
                <a:latin typeface="Times New Roman" panose="02020603050405020304" pitchFamily="18" charset="0"/>
                <a:cs typeface="Times New Roman" panose="02020603050405020304" pitchFamily="18" charset="0"/>
              </a:rPr>
              <a:t>күші 9-14 </a:t>
            </a:r>
            <a:r>
              <a:rPr lang="kk-KZ" altLang="ru-RU" sz="1200" dirty="0">
                <a:latin typeface="Times New Roman" panose="02020603050405020304" pitchFamily="18" charset="0"/>
                <a:cs typeface="Times New Roman" panose="02020603050405020304" pitchFamily="18" charset="0"/>
              </a:rPr>
              <a:t>м/с, түнде екпіні 15-20 м/с. Ауа температурасы түнде 8-10, күндіз 21-23 градус жылы</a:t>
            </a:r>
            <a:r>
              <a:rPr lang="kk-KZ" altLang="ru-RU" sz="1200" dirty="0" smtClean="0">
                <a:latin typeface="Times New Roman" panose="02020603050405020304" pitchFamily="18" charset="0"/>
                <a:cs typeface="Times New Roman" panose="02020603050405020304" pitchFamily="18" charset="0"/>
              </a:rPr>
              <a:t>.</a:t>
            </a:r>
          </a:p>
          <a:p>
            <a:pPr algn="just"/>
            <a:endParaRPr lang="ru-RU" altLang="ru-RU" sz="1150" b="1" dirty="0" smtClean="0">
              <a:latin typeface="Times New Roman" panose="02020603050405020304" pitchFamily="18" charset="0"/>
              <a:cs typeface="Times New Roman" panose="02020603050405020304" pitchFamily="18" charset="0"/>
            </a:endParaRPr>
          </a:p>
          <a:p>
            <a:pPr algn="ctr"/>
            <a:r>
              <a:rPr lang="ru-RU" altLang="ru-RU" sz="1150" b="1" dirty="0" smtClean="0">
                <a:latin typeface="Times New Roman" panose="02020603050405020304" pitchFamily="18" charset="0"/>
                <a:cs typeface="Times New Roman" panose="02020603050405020304" pitchFamily="18" charset="0"/>
              </a:rPr>
              <a:t>20 </a:t>
            </a:r>
            <a:r>
              <a:rPr lang="ru-RU" altLang="ru-RU" sz="1150" b="1" dirty="0" err="1">
                <a:latin typeface="Times New Roman" panose="02020603050405020304" pitchFamily="18" charset="0"/>
                <a:cs typeface="Times New Roman" panose="02020603050405020304" pitchFamily="18" charset="0"/>
              </a:rPr>
              <a:t>мамырға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19 мамыр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20 </a:t>
            </a:r>
            <a:r>
              <a:rPr lang="ru-RU" sz="1150" b="1" dirty="0" err="1">
                <a:latin typeface="Times New Roman" panose="02020603050405020304" pitchFamily="18" charset="0"/>
                <a:cs typeface="Times New Roman" panose="02020603050405020304" pitchFamily="18" charset="0"/>
              </a:rPr>
              <a:t>мамыр</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Солтүстік-шығыстан соғатын жел оңтүстік-батысқа ауысады, </a:t>
            </a:r>
            <a:r>
              <a:rPr lang="kk-KZ" altLang="ru-RU" sz="1200" dirty="0" smtClean="0">
                <a:latin typeface="Times New Roman" panose="02020603050405020304" pitchFamily="18" charset="0"/>
                <a:cs typeface="Times New Roman" panose="02020603050405020304" pitchFamily="18" charset="0"/>
              </a:rPr>
              <a:t>күші 9-14 </a:t>
            </a:r>
            <a:r>
              <a:rPr lang="kk-KZ" altLang="ru-RU" sz="1200" dirty="0">
                <a:latin typeface="Times New Roman" panose="02020603050405020304" pitchFamily="18" charset="0"/>
                <a:cs typeface="Times New Roman" panose="02020603050405020304" pitchFamily="18" charset="0"/>
              </a:rPr>
              <a:t>м/с. Ауа температурасы түнде 10-12 градус жылы.</a:t>
            </a:r>
            <a:endParaRPr lang="kk-KZ" altLang="ru-RU" sz="120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18 </a:t>
            </a:r>
            <a:r>
              <a:rPr lang="ru-RU" altLang="ru-RU" sz="1200" b="1" dirty="0" err="1">
                <a:latin typeface="Times New Roman" panose="02020603050405020304" pitchFamily="18" charset="0"/>
                <a:cs typeface="Times New Roman" panose="02020603050405020304" pitchFamily="18" charset="0"/>
              </a:rPr>
              <a:t>мамырға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09469"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tabLst>
                <a:tab pos="1431925" algn="l"/>
              </a:tabLst>
            </a:pP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65001" y="2426236"/>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795408451"/>
              </p:ext>
            </p:extLst>
          </p:nvPr>
        </p:nvGraphicFramePr>
        <p:xfrm>
          <a:off x="5027448" y="4173056"/>
          <a:ext cx="4667576" cy="1743472"/>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a:t>
                      </a:r>
                      <a:r>
                        <a:rPr lang="kk-KZ" sz="1000" baseline="0" dirty="0" smtClean="0">
                          <a:solidFill>
                            <a:schemeClr val="tx1"/>
                          </a:solidFill>
                          <a:latin typeface="Times New Roman" panose="02020603050405020304" pitchFamily="18" charset="0"/>
                          <a:cs typeface="Times New Roman" panose="02020603050405020304" pitchFamily="18" charset="0"/>
                        </a:rPr>
                        <a:t> </a:t>
                      </a:r>
                      <a:r>
                        <a:rPr lang="kk-KZ" sz="1000" dirty="0" smtClean="0">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0.071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56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0.185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41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0.082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Рахметова </a:t>
            </a:r>
            <a:r>
              <a:rPr lang="kk-KZ" altLang="ru-RU" sz="1200" b="1" i="1" smtClean="0">
                <a:solidFill>
                  <a:srgbClr val="000000"/>
                </a:solidFill>
                <a:latin typeface="Times New Roman" panose="02020603050405020304" pitchFamily="18" charset="0"/>
                <a:cs typeface="Times New Roman" panose="02020603050405020304" pitchFamily="18" charset="0"/>
              </a:rPr>
              <a:t>Ж.А./</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25060</TotalTime>
  <Words>509</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4652</cp:revision>
  <cp:lastPrinted>2021-07-01T07:38:07Z</cp:lastPrinted>
  <dcterms:created xsi:type="dcterms:W3CDTF">2018-03-27T06:03:00Z</dcterms:created>
  <dcterms:modified xsi:type="dcterms:W3CDTF">2025-05-18T07:16:23Z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