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002953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Солтүстік-батыстан, солтүстіктен жел соғады, күші 9-14 м/с, түнде екпіні 15-20, кей уақыттарда 23 м/с. Ауа температурасы түнде 12-14, күндіз 18-20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оңтүстік-батысқа ауысады, күші 9-14 м/с. Ауа температурасы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26751</TotalTime>
  <Words>562</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4767</cp:revision>
  <cp:lastPrinted>2021-07-01T07:38:07Z</cp:lastPrinted>
  <dcterms:created xsi:type="dcterms:W3CDTF">2018-03-27T06:03:00Z</dcterms:created>
  <dcterms:modified xsi:type="dcterms:W3CDTF">2025-05-18T07:19:07Z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