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72329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18 мамырда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2874221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19</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18 мамыр с. 20-ден 19 мамыр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a:t>
            </a:r>
            <a:r>
              <a:rPr lang="kk-KZ" sz="1100" dirty="0">
                <a:latin typeface="Times New Roman" panose="02020603050405020304" pitchFamily="18" charset="0"/>
                <a:cs typeface="Times New Roman" panose="02020603050405020304" pitchFamily="18" charset="0"/>
              </a:rPr>
              <a:t> жаңбыр, найзағай. Солтүстік-батыстан жел соғады, күші 9-14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9-11, күндіз 19-21 жылы. </a:t>
            </a:r>
          </a:p>
          <a:p>
            <a:pPr algn="ctr"/>
            <a:r>
              <a:rPr lang="ru-RU" sz="1100" b="1" kern="1400" dirty="0">
                <a:latin typeface="Times New Roman" panose="02020603050405020304" pitchFamily="18" charset="0"/>
                <a:cs typeface="Times New Roman" panose="02020603050405020304" pitchFamily="18" charset="0"/>
              </a:rPr>
              <a:t>20</a:t>
            </a:r>
            <a:r>
              <a:rPr lang="ru-KZ"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19 мамыр </a:t>
            </a:r>
            <a:r>
              <a:rPr lang="ru-RU" sz="1100" b="1" dirty="0">
                <a:latin typeface="Times New Roman" panose="02020603050405020304" pitchFamily="18" charset="0"/>
                <a:cs typeface="Times New Roman" panose="02020603050405020304" pitchFamily="18" charset="0"/>
              </a:rPr>
              <a:t>с. 20-ден 20 </a:t>
            </a:r>
            <a:r>
              <a:rPr lang="ru-RU" sz="1100" b="1" kern="1400" dirty="0">
                <a:latin typeface="Times New Roman" panose="02020603050405020304" pitchFamily="18" charset="0"/>
                <a:cs typeface="Times New Roman" panose="02020603050405020304" pitchFamily="18" charset="0"/>
              </a:rPr>
              <a:t>мамыр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kk-KZ" sz="1100">
                <a:latin typeface="Times New Roman" panose="02020603050405020304" pitchFamily="18" charset="0"/>
                <a:cs typeface="Times New Roman" panose="02020603050405020304" pitchFamily="18" charset="0"/>
              </a:rPr>
              <a:t>Оңтүстік-батыстан </a:t>
            </a:r>
            <a:r>
              <a:rPr lang="kk-KZ" sz="1100" dirty="0">
                <a:latin typeface="Times New Roman" panose="02020603050405020304" pitchFamily="18" charset="0"/>
                <a:cs typeface="Times New Roman" panose="02020603050405020304" pitchFamily="18" charset="0"/>
              </a:rPr>
              <a:t>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9-11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schemeClr val="tx1"/>
                </a:solidFill>
                <a:latin typeface="Times New Roman" panose="02020603050405020304" pitchFamily="18" charset="0"/>
                <a:cs typeface="Times New Roman" panose="02020603050405020304" pitchFamily="18" charset="0"/>
              </a:rPr>
              <a:t>    19 </a:t>
            </a:r>
            <a:r>
              <a:rPr lang="ru-RU" sz="1100" dirty="0">
                <a:solidFill>
                  <a:schemeClr val="tx1"/>
                </a:solidFill>
                <a:latin typeface="Times New Roman" panose="02020603050405020304" pitchFamily="18" charset="0"/>
                <a:cs typeface="Times New Roman" panose="02020603050405020304" pitchFamily="18" charset="0"/>
              </a:rPr>
              <a:t>мамырда, </a:t>
            </a:r>
            <a:r>
              <a:rPr lang="ru-RU" sz="1100">
                <a:solidFill>
                  <a:schemeClr val="tx1"/>
                </a:solidFill>
                <a:latin typeface="Times New Roman" panose="02020603050405020304" pitchFamily="18" charset="0"/>
                <a:cs typeface="Times New Roman" panose="02020603050405020304" pitchFamily="18" charset="0"/>
              </a:rPr>
              <a:t>түнде 20 </a:t>
            </a:r>
            <a:r>
              <a:rPr lang="kk-KZ" sz="1100" dirty="0">
                <a:solidFill>
                  <a:schemeClr val="tx1"/>
                </a:solidFill>
                <a:latin typeface="Times New Roman" panose="02020603050405020304" pitchFamily="18" charset="0"/>
                <a:cs typeface="Times New Roman" panose="02020603050405020304" pitchFamily="18" charset="0"/>
              </a:rPr>
              <a:t>мамырда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40895</TotalTime>
  <Words>605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6322</cp:revision>
  <cp:lastPrinted>2023-01-16T10:13:34Z</cp:lastPrinted>
  <dcterms:created xsi:type="dcterms:W3CDTF">2018-03-27T06:03:00Z</dcterms:created>
  <dcterms:modified xsi:type="dcterms:W3CDTF">2025-05-18T06:22:54Z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