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449151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кей уақыттарда қатты жаңбыр, найзағай, бұршақ, дауыл. Солтүстік-батыстан, солтүстіктен жел соғады, күші 9-14 м/с, түнде екпіні 15-20 м/с. Ауа температурасы түнде 8-10, күндіз 17-19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9-14 м/с. Ауа 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26640</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4846</cp:revision>
  <cp:lastPrinted>2021-07-01T07:38:07Z</cp:lastPrinted>
  <dcterms:created xsi:type="dcterms:W3CDTF">2018-03-27T06:03:00Z</dcterms:created>
  <dcterms:modified xsi:type="dcterms:W3CDTF">2025-05-18T07:19:21Z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