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5968231"/>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138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92897" y="364502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найзағай, бұршақ. Оңтүстік-батыстан </a:t>
            </a:r>
            <a:r>
              <a:rPr lang="kk-KZ" sz="1200" dirty="0">
                <a:solidFill>
                  <a:prstClr val="black"/>
                </a:solidFill>
                <a:latin typeface="Times New Roman" pitchFamily="18" charset="0"/>
                <a:cs typeface="Times New Roman" pitchFamily="18" charset="0"/>
              </a:rPr>
              <a:t>соғатын жел </a:t>
            </a:r>
            <a:r>
              <a:rPr lang="kk-KZ" sz="1200" dirty="0" smtClean="0">
                <a:solidFill>
                  <a:prstClr val="black"/>
                </a:solidFill>
                <a:latin typeface="Times New Roman" pitchFamily="18" charset="0"/>
                <a:cs typeface="Times New Roman" pitchFamily="18" charset="0"/>
              </a:rPr>
              <a:t>солтүстік-батысқа </a:t>
            </a:r>
            <a:r>
              <a:rPr lang="kk-KZ" sz="1200" dirty="0">
                <a:solidFill>
                  <a:prstClr val="black"/>
                </a:solidFill>
                <a:latin typeface="Times New Roman" pitchFamily="18" charset="0"/>
                <a:cs typeface="Times New Roman" pitchFamily="18" charset="0"/>
              </a:rPr>
              <a:t>ауысады, 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екпіні 15-20 </a:t>
            </a:r>
            <a:r>
              <a:rPr lang="kk-KZ" sz="1200" dirty="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мамырға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19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3994" y="232900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3995" y="328078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71082993"/>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 «А»</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kk-KZ" altLang="ru-RU" sz="1200" b="1" i="1" dirty="0" smtClean="0">
                <a:latin typeface="Times New Roman" panose="02020603050405020304" pitchFamily="18" charset="0"/>
                <a:cs typeface="Times New Roman" panose="02020603050405020304" pitchFamily="18" charset="0"/>
              </a:rPr>
              <a:t>/ Акылбаева М.М.</a:t>
            </a:r>
            <a:endParaRPr lang="kk-KZ" altLang="ru-RU" sz="1200" b="1" i="1" dirty="0">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19213</TotalTime>
  <Words>576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3466</cp:revision>
  <cp:lastPrinted>2021-07-01T03:56:27Z</cp:lastPrinted>
  <dcterms:created xsi:type="dcterms:W3CDTF">2018-03-27T06:03:00Z</dcterms:created>
  <dcterms:modified xsi:type="dcterms:W3CDTF">2025-05-18T06:46:58Z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