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7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594654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15254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6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днем дождь, гроза, град. Ветер юго-западный, южный 9-14, днем порывы 15-20 м/с. Температура воздуха ночью 9-11, днем 19-21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северо-западный, северный 9-14,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порывы 18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30533</TotalTime>
  <Words>606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5783</cp:revision>
  <cp:lastPrinted>2021-07-01T03:56:27Z</cp:lastPrinted>
  <dcterms:created xsi:type="dcterms:W3CDTF">2018-03-27T06:03:00Z</dcterms:created>
  <dcterms:modified xsi:type="dcterms:W3CDTF">2025-05-20T06:40:10Z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